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40"/>
  </p:notesMasterIdLst>
  <p:sldIdLst>
    <p:sldId id="272" r:id="rId3"/>
    <p:sldId id="273" r:id="rId4"/>
    <p:sldId id="336" r:id="rId5"/>
    <p:sldId id="337" r:id="rId6"/>
    <p:sldId id="338" r:id="rId7"/>
    <p:sldId id="340" r:id="rId8"/>
    <p:sldId id="341" r:id="rId9"/>
    <p:sldId id="342" r:id="rId10"/>
    <p:sldId id="339" r:id="rId11"/>
    <p:sldId id="308" r:id="rId12"/>
    <p:sldId id="332" r:id="rId13"/>
    <p:sldId id="333" r:id="rId14"/>
    <p:sldId id="334" r:id="rId15"/>
    <p:sldId id="335" r:id="rId16"/>
    <p:sldId id="309" r:id="rId17"/>
    <p:sldId id="310" r:id="rId18"/>
    <p:sldId id="311" r:id="rId19"/>
    <p:sldId id="312" r:id="rId20"/>
    <p:sldId id="313" r:id="rId21"/>
    <p:sldId id="314" r:id="rId22"/>
    <p:sldId id="315" r:id="rId23"/>
    <p:sldId id="316" r:id="rId24"/>
    <p:sldId id="317" r:id="rId25"/>
    <p:sldId id="318" r:id="rId26"/>
    <p:sldId id="319" r:id="rId27"/>
    <p:sldId id="320" r:id="rId28"/>
    <p:sldId id="321" r:id="rId29"/>
    <p:sldId id="322" r:id="rId30"/>
    <p:sldId id="323" r:id="rId31"/>
    <p:sldId id="324" r:id="rId32"/>
    <p:sldId id="325" r:id="rId33"/>
    <p:sldId id="326" r:id="rId34"/>
    <p:sldId id="327" r:id="rId35"/>
    <p:sldId id="328" r:id="rId36"/>
    <p:sldId id="329" r:id="rId37"/>
    <p:sldId id="330" r:id="rId38"/>
    <p:sldId id="331" r:id="rId39"/>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Fte2Xph6K/zzCBzVh2sCg==" hashData="GLgbPDsre4e04RcR+jU3IpWpJ83wI4rGnbrxpEYsxa2pFpwgGePM+Fbz0W+LSZtUAH738T2TkznBwW/QhJTTBA=="/>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lnykovych, Andrew (PSC)" initials="MA(" lastIdx="1" clrIdx="0">
    <p:extLst>
      <p:ext uri="{19B8F6BF-5375-455C-9EA6-DF929625EA0E}">
        <p15:presenceInfo xmlns:p15="http://schemas.microsoft.com/office/powerpoint/2012/main" userId="S-1-5-21-2025429265-1060284298-529147667-36870" providerId="AD"/>
      </p:ext>
    </p:extLst>
  </p:cmAuthor>
  <p:cmAuthor id="2" name="Abshire, Jeff A (PSC)" initials="AJA(" lastIdx="3" clrIdx="1">
    <p:extLst>
      <p:ext uri="{19B8F6BF-5375-455C-9EA6-DF929625EA0E}">
        <p15:presenceInfo xmlns:p15="http://schemas.microsoft.com/office/powerpoint/2012/main" userId="S::jeff.abshire@ky.gov::1ca1ca54-e9fc-4d27-9135-0a7a0cc0230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45C4B8A-1E98-4850-AB1C-DBB90A425C3C}" v="5" dt="2026-01-23T14:24:49.88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145" autoAdjust="0"/>
    <p:restoredTop sz="94660"/>
  </p:normalViewPr>
  <p:slideViewPr>
    <p:cSldViewPr snapToGrid="0">
      <p:cViewPr varScale="1">
        <p:scale>
          <a:sx n="61" d="100"/>
          <a:sy n="61" d="100"/>
        </p:scale>
        <p:origin x="398" y="43"/>
      </p:cViewPr>
      <p:guideLst/>
    </p:cSldViewPr>
  </p:slideViewPr>
  <p:notesTextViewPr>
    <p:cViewPr>
      <p:scale>
        <a:sx n="3" d="2"/>
        <a:sy n="3" d="2"/>
      </p:scale>
      <p:origin x="0" y="0"/>
    </p:cViewPr>
  </p:notesTextViewPr>
  <p:sorterViewPr>
    <p:cViewPr varScale="1">
      <p:scale>
        <a:sx n="100" d="100"/>
        <a:sy n="100" d="100"/>
      </p:scale>
      <p:origin x="0" y="-6114"/>
    </p:cViewPr>
  </p:sorterViewPr>
  <p:notesViewPr>
    <p:cSldViewPr snapToGrid="0">
      <p:cViewPr varScale="1">
        <p:scale>
          <a:sx n="86" d="100"/>
          <a:sy n="86" d="100"/>
        </p:scale>
        <p:origin x="3822"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microsoft.com/office/2016/11/relationships/changesInfo" Target="changesInfos/changesInfo1.xml"/><Relationship Id="rId20" Type="http://schemas.openxmlformats.org/officeDocument/2006/relationships/slide" Target="slides/slide18.xml"/><Relationship Id="rId41"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son, Jamie (PSC)" userId="d4376b38-5505-4741-90bb-63d259030516" providerId="ADAL" clId="{EB155F44-BB22-46A2-8CF5-8374DBF38419}"/>
    <pc:docChg chg="delSld">
      <pc:chgData name="Wilson, Jamie (PSC)" userId="d4376b38-5505-4741-90bb-63d259030516" providerId="ADAL" clId="{EB155F44-BB22-46A2-8CF5-8374DBF38419}" dt="2026-01-22T19:53:37.339" v="0" actId="2696"/>
      <pc:docMkLst>
        <pc:docMk/>
      </pc:docMkLst>
      <pc:sldChg chg="del">
        <pc:chgData name="Wilson, Jamie (PSC)" userId="d4376b38-5505-4741-90bb-63d259030516" providerId="ADAL" clId="{EB155F44-BB22-46A2-8CF5-8374DBF38419}" dt="2026-01-22T19:53:37.339" v="0" actId="2696"/>
        <pc:sldMkLst>
          <pc:docMk/>
          <pc:sldMk cId="1470084796" sldId="307"/>
        </pc:sldMkLst>
      </pc:sldChg>
    </pc:docChg>
  </pc:docChgLst>
  <pc:docChgLst>
    <pc:chgData name="Abshire, Jeff A (PSC)" userId="1ca1ca54-e9fc-4d27-9135-0a7a0cc0230b" providerId="ADAL" clId="{A9D694B0-8C2F-48D2-B749-297BACF6D04E}"/>
    <pc:docChg chg="undo custSel modSld">
      <pc:chgData name="Abshire, Jeff A (PSC)" userId="1ca1ca54-e9fc-4d27-9135-0a7a0cc0230b" providerId="ADAL" clId="{A9D694B0-8C2F-48D2-B749-297BACF6D04E}" dt="2026-01-23T14:29:35.863" v="85" actId="27636"/>
      <pc:docMkLst>
        <pc:docMk/>
      </pc:docMkLst>
      <pc:sldChg chg="modSp mod">
        <pc:chgData name="Abshire, Jeff A (PSC)" userId="1ca1ca54-e9fc-4d27-9135-0a7a0cc0230b" providerId="ADAL" clId="{A9D694B0-8C2F-48D2-B749-297BACF6D04E}" dt="2026-01-23T14:25:24.930" v="49" actId="1076"/>
        <pc:sldMkLst>
          <pc:docMk/>
          <pc:sldMk cId="21834545" sldId="308"/>
        </pc:sldMkLst>
        <pc:spChg chg="mod">
          <ac:chgData name="Abshire, Jeff A (PSC)" userId="1ca1ca54-e9fc-4d27-9135-0a7a0cc0230b" providerId="ADAL" clId="{A9D694B0-8C2F-48D2-B749-297BACF6D04E}" dt="2026-01-23T14:25:22.551" v="48" actId="14100"/>
          <ac:spMkLst>
            <pc:docMk/>
            <pc:sldMk cId="21834545" sldId="308"/>
            <ac:spMk id="2" creationId="{EFF2999B-C610-1738-B6D0-4A5A14ABE774}"/>
          </ac:spMkLst>
        </pc:spChg>
        <pc:cxnChg chg="mod">
          <ac:chgData name="Abshire, Jeff A (PSC)" userId="1ca1ca54-e9fc-4d27-9135-0a7a0cc0230b" providerId="ADAL" clId="{A9D694B0-8C2F-48D2-B749-297BACF6D04E}" dt="2026-01-23T14:25:24.930" v="49" actId="1076"/>
          <ac:cxnSpMkLst>
            <pc:docMk/>
            <pc:sldMk cId="21834545" sldId="308"/>
            <ac:cxnSpMk id="5" creationId="{C09ABE46-9E8B-9AF0-F655-97519FE89FAC}"/>
          </ac:cxnSpMkLst>
        </pc:cxnChg>
      </pc:sldChg>
      <pc:sldChg chg="modSp mod">
        <pc:chgData name="Abshire, Jeff A (PSC)" userId="1ca1ca54-e9fc-4d27-9135-0a7a0cc0230b" providerId="ADAL" clId="{A9D694B0-8C2F-48D2-B749-297BACF6D04E}" dt="2026-01-23T14:26:25.905" v="55" actId="1076"/>
        <pc:sldMkLst>
          <pc:docMk/>
          <pc:sldMk cId="4116854837" sldId="309"/>
        </pc:sldMkLst>
        <pc:spChg chg="mod">
          <ac:chgData name="Abshire, Jeff A (PSC)" userId="1ca1ca54-e9fc-4d27-9135-0a7a0cc0230b" providerId="ADAL" clId="{A9D694B0-8C2F-48D2-B749-297BACF6D04E}" dt="2026-01-23T14:26:23.992" v="54" actId="14100"/>
          <ac:spMkLst>
            <pc:docMk/>
            <pc:sldMk cId="4116854837" sldId="309"/>
            <ac:spMk id="2" creationId="{EFF2999B-C610-1738-B6D0-4A5A14ABE774}"/>
          </ac:spMkLst>
        </pc:spChg>
        <pc:cxnChg chg="mod">
          <ac:chgData name="Abshire, Jeff A (PSC)" userId="1ca1ca54-e9fc-4d27-9135-0a7a0cc0230b" providerId="ADAL" clId="{A9D694B0-8C2F-48D2-B749-297BACF6D04E}" dt="2026-01-23T14:26:25.905" v="55" actId="1076"/>
          <ac:cxnSpMkLst>
            <pc:docMk/>
            <pc:sldMk cId="4116854837" sldId="309"/>
            <ac:cxnSpMk id="5" creationId="{C09ABE46-9E8B-9AF0-F655-97519FE89FAC}"/>
          </ac:cxnSpMkLst>
        </pc:cxnChg>
      </pc:sldChg>
      <pc:sldChg chg="modSp mod">
        <pc:chgData name="Abshire, Jeff A (PSC)" userId="1ca1ca54-e9fc-4d27-9135-0a7a0cc0230b" providerId="ADAL" clId="{A9D694B0-8C2F-48D2-B749-297BACF6D04E}" dt="2026-01-23T14:26:33.990" v="57" actId="1076"/>
        <pc:sldMkLst>
          <pc:docMk/>
          <pc:sldMk cId="3077691800" sldId="310"/>
        </pc:sldMkLst>
        <pc:spChg chg="mod">
          <ac:chgData name="Abshire, Jeff A (PSC)" userId="1ca1ca54-e9fc-4d27-9135-0a7a0cc0230b" providerId="ADAL" clId="{A9D694B0-8C2F-48D2-B749-297BACF6D04E}" dt="2026-01-23T14:26:32.416" v="56" actId="14100"/>
          <ac:spMkLst>
            <pc:docMk/>
            <pc:sldMk cId="3077691800" sldId="310"/>
            <ac:spMk id="2" creationId="{EFF2999B-C610-1738-B6D0-4A5A14ABE774}"/>
          </ac:spMkLst>
        </pc:spChg>
        <pc:cxnChg chg="mod">
          <ac:chgData name="Abshire, Jeff A (PSC)" userId="1ca1ca54-e9fc-4d27-9135-0a7a0cc0230b" providerId="ADAL" clId="{A9D694B0-8C2F-48D2-B749-297BACF6D04E}" dt="2026-01-23T14:26:33.990" v="57" actId="1076"/>
          <ac:cxnSpMkLst>
            <pc:docMk/>
            <pc:sldMk cId="3077691800" sldId="310"/>
            <ac:cxnSpMk id="5" creationId="{C09ABE46-9E8B-9AF0-F655-97519FE89FAC}"/>
          </ac:cxnSpMkLst>
        </pc:cxnChg>
      </pc:sldChg>
      <pc:sldChg chg="modSp mod">
        <pc:chgData name="Abshire, Jeff A (PSC)" userId="1ca1ca54-e9fc-4d27-9135-0a7a0cc0230b" providerId="ADAL" clId="{A9D694B0-8C2F-48D2-B749-297BACF6D04E}" dt="2026-01-23T14:27:04.945" v="58" actId="1076"/>
        <pc:sldMkLst>
          <pc:docMk/>
          <pc:sldMk cId="232410600" sldId="314"/>
        </pc:sldMkLst>
        <pc:spChg chg="mod">
          <ac:chgData name="Abshire, Jeff A (PSC)" userId="1ca1ca54-e9fc-4d27-9135-0a7a0cc0230b" providerId="ADAL" clId="{A9D694B0-8C2F-48D2-B749-297BACF6D04E}" dt="2026-01-23T14:27:04.945" v="58" actId="1076"/>
          <ac:spMkLst>
            <pc:docMk/>
            <pc:sldMk cId="232410600" sldId="314"/>
            <ac:spMk id="2" creationId="{EFF2999B-C610-1738-B6D0-4A5A14ABE774}"/>
          </ac:spMkLst>
        </pc:spChg>
      </pc:sldChg>
      <pc:sldChg chg="modSp mod">
        <pc:chgData name="Abshire, Jeff A (PSC)" userId="1ca1ca54-e9fc-4d27-9135-0a7a0cc0230b" providerId="ADAL" clId="{A9D694B0-8C2F-48D2-B749-297BACF6D04E}" dt="2026-01-23T14:27:14.405" v="61" actId="1076"/>
        <pc:sldMkLst>
          <pc:docMk/>
          <pc:sldMk cId="1021480942" sldId="315"/>
        </pc:sldMkLst>
        <pc:spChg chg="mod">
          <ac:chgData name="Abshire, Jeff A (PSC)" userId="1ca1ca54-e9fc-4d27-9135-0a7a0cc0230b" providerId="ADAL" clId="{A9D694B0-8C2F-48D2-B749-297BACF6D04E}" dt="2026-01-23T14:27:12.809" v="60" actId="27636"/>
          <ac:spMkLst>
            <pc:docMk/>
            <pc:sldMk cId="1021480942" sldId="315"/>
            <ac:spMk id="2" creationId="{EFF2999B-C610-1738-B6D0-4A5A14ABE774}"/>
          </ac:spMkLst>
        </pc:spChg>
        <pc:cxnChg chg="mod">
          <ac:chgData name="Abshire, Jeff A (PSC)" userId="1ca1ca54-e9fc-4d27-9135-0a7a0cc0230b" providerId="ADAL" clId="{A9D694B0-8C2F-48D2-B749-297BACF6D04E}" dt="2026-01-23T14:27:14.405" v="61" actId="1076"/>
          <ac:cxnSpMkLst>
            <pc:docMk/>
            <pc:sldMk cId="1021480942" sldId="315"/>
            <ac:cxnSpMk id="5" creationId="{C09ABE46-9E8B-9AF0-F655-97519FE89FAC}"/>
          </ac:cxnSpMkLst>
        </pc:cxnChg>
      </pc:sldChg>
      <pc:sldChg chg="modSp mod">
        <pc:chgData name="Abshire, Jeff A (PSC)" userId="1ca1ca54-e9fc-4d27-9135-0a7a0cc0230b" providerId="ADAL" clId="{A9D694B0-8C2F-48D2-B749-297BACF6D04E}" dt="2026-01-23T14:27:27.569" v="64" actId="27636"/>
        <pc:sldMkLst>
          <pc:docMk/>
          <pc:sldMk cId="4225157468" sldId="316"/>
        </pc:sldMkLst>
        <pc:spChg chg="mod">
          <ac:chgData name="Abshire, Jeff A (PSC)" userId="1ca1ca54-e9fc-4d27-9135-0a7a0cc0230b" providerId="ADAL" clId="{A9D694B0-8C2F-48D2-B749-297BACF6D04E}" dt="2026-01-23T14:27:27.569" v="64" actId="27636"/>
          <ac:spMkLst>
            <pc:docMk/>
            <pc:sldMk cId="4225157468" sldId="316"/>
            <ac:spMk id="2" creationId="{EFF2999B-C610-1738-B6D0-4A5A14ABE774}"/>
          </ac:spMkLst>
        </pc:spChg>
      </pc:sldChg>
      <pc:sldChg chg="modSp mod">
        <pc:chgData name="Abshire, Jeff A (PSC)" userId="1ca1ca54-e9fc-4d27-9135-0a7a0cc0230b" providerId="ADAL" clId="{A9D694B0-8C2F-48D2-B749-297BACF6D04E}" dt="2026-01-23T14:27:38.371" v="65" actId="14100"/>
        <pc:sldMkLst>
          <pc:docMk/>
          <pc:sldMk cId="3811537823" sldId="317"/>
        </pc:sldMkLst>
        <pc:spChg chg="mod">
          <ac:chgData name="Abshire, Jeff A (PSC)" userId="1ca1ca54-e9fc-4d27-9135-0a7a0cc0230b" providerId="ADAL" clId="{A9D694B0-8C2F-48D2-B749-297BACF6D04E}" dt="2026-01-23T14:27:38.371" v="65" actId="14100"/>
          <ac:spMkLst>
            <pc:docMk/>
            <pc:sldMk cId="3811537823" sldId="317"/>
            <ac:spMk id="2" creationId="{EFF2999B-C610-1738-B6D0-4A5A14ABE774}"/>
          </ac:spMkLst>
        </pc:spChg>
      </pc:sldChg>
      <pc:sldChg chg="modSp mod">
        <pc:chgData name="Abshire, Jeff A (PSC)" userId="1ca1ca54-e9fc-4d27-9135-0a7a0cc0230b" providerId="ADAL" clId="{A9D694B0-8C2F-48D2-B749-297BACF6D04E}" dt="2026-01-23T14:27:43.563" v="66" actId="14100"/>
        <pc:sldMkLst>
          <pc:docMk/>
          <pc:sldMk cId="913323300" sldId="318"/>
        </pc:sldMkLst>
        <pc:spChg chg="mod">
          <ac:chgData name="Abshire, Jeff A (PSC)" userId="1ca1ca54-e9fc-4d27-9135-0a7a0cc0230b" providerId="ADAL" clId="{A9D694B0-8C2F-48D2-B749-297BACF6D04E}" dt="2026-01-23T14:27:43.563" v="66" actId="14100"/>
          <ac:spMkLst>
            <pc:docMk/>
            <pc:sldMk cId="913323300" sldId="318"/>
            <ac:spMk id="2" creationId="{EFF2999B-C610-1738-B6D0-4A5A14ABE774}"/>
          </ac:spMkLst>
        </pc:spChg>
      </pc:sldChg>
      <pc:sldChg chg="modSp mod">
        <pc:chgData name="Abshire, Jeff A (PSC)" userId="1ca1ca54-e9fc-4d27-9135-0a7a0cc0230b" providerId="ADAL" clId="{A9D694B0-8C2F-48D2-B749-297BACF6D04E}" dt="2026-01-23T14:27:50.033" v="67" actId="14100"/>
        <pc:sldMkLst>
          <pc:docMk/>
          <pc:sldMk cId="2680241758" sldId="319"/>
        </pc:sldMkLst>
        <pc:spChg chg="mod">
          <ac:chgData name="Abshire, Jeff A (PSC)" userId="1ca1ca54-e9fc-4d27-9135-0a7a0cc0230b" providerId="ADAL" clId="{A9D694B0-8C2F-48D2-B749-297BACF6D04E}" dt="2026-01-23T14:27:50.033" v="67" actId="14100"/>
          <ac:spMkLst>
            <pc:docMk/>
            <pc:sldMk cId="2680241758" sldId="319"/>
            <ac:spMk id="2" creationId="{EFF2999B-C610-1738-B6D0-4A5A14ABE774}"/>
          </ac:spMkLst>
        </pc:spChg>
      </pc:sldChg>
      <pc:sldChg chg="modSp mod">
        <pc:chgData name="Abshire, Jeff A (PSC)" userId="1ca1ca54-e9fc-4d27-9135-0a7a0cc0230b" providerId="ADAL" clId="{A9D694B0-8C2F-48D2-B749-297BACF6D04E}" dt="2026-01-23T14:28:07.209" v="69" actId="14100"/>
        <pc:sldMkLst>
          <pc:docMk/>
          <pc:sldMk cId="3043480931" sldId="320"/>
        </pc:sldMkLst>
        <pc:spChg chg="mod">
          <ac:chgData name="Abshire, Jeff A (PSC)" userId="1ca1ca54-e9fc-4d27-9135-0a7a0cc0230b" providerId="ADAL" clId="{A9D694B0-8C2F-48D2-B749-297BACF6D04E}" dt="2026-01-23T14:28:07.209" v="69" actId="14100"/>
          <ac:spMkLst>
            <pc:docMk/>
            <pc:sldMk cId="3043480931" sldId="320"/>
            <ac:spMk id="2" creationId="{EFF2999B-C610-1738-B6D0-4A5A14ABE774}"/>
          </ac:spMkLst>
        </pc:spChg>
        <pc:cxnChg chg="mod">
          <ac:chgData name="Abshire, Jeff A (PSC)" userId="1ca1ca54-e9fc-4d27-9135-0a7a0cc0230b" providerId="ADAL" clId="{A9D694B0-8C2F-48D2-B749-297BACF6D04E}" dt="2026-01-23T14:28:03.142" v="68" actId="1076"/>
          <ac:cxnSpMkLst>
            <pc:docMk/>
            <pc:sldMk cId="3043480931" sldId="320"/>
            <ac:cxnSpMk id="5" creationId="{C09ABE46-9E8B-9AF0-F655-97519FE89FAC}"/>
          </ac:cxnSpMkLst>
        </pc:cxnChg>
      </pc:sldChg>
      <pc:sldChg chg="modSp mod">
        <pc:chgData name="Abshire, Jeff A (PSC)" userId="1ca1ca54-e9fc-4d27-9135-0a7a0cc0230b" providerId="ADAL" clId="{A9D694B0-8C2F-48D2-B749-297BACF6D04E}" dt="2026-01-23T14:28:31.400" v="71" actId="27636"/>
        <pc:sldMkLst>
          <pc:docMk/>
          <pc:sldMk cId="897916497" sldId="321"/>
        </pc:sldMkLst>
        <pc:spChg chg="mod">
          <ac:chgData name="Abshire, Jeff A (PSC)" userId="1ca1ca54-e9fc-4d27-9135-0a7a0cc0230b" providerId="ADAL" clId="{A9D694B0-8C2F-48D2-B749-297BACF6D04E}" dt="2026-01-23T14:28:31.400" v="71" actId="27636"/>
          <ac:spMkLst>
            <pc:docMk/>
            <pc:sldMk cId="897916497" sldId="321"/>
            <ac:spMk id="2" creationId="{EFF2999B-C610-1738-B6D0-4A5A14ABE774}"/>
          </ac:spMkLst>
        </pc:spChg>
      </pc:sldChg>
      <pc:sldChg chg="modSp mod">
        <pc:chgData name="Abshire, Jeff A (PSC)" userId="1ca1ca54-e9fc-4d27-9135-0a7a0cc0230b" providerId="ADAL" clId="{A9D694B0-8C2F-48D2-B749-297BACF6D04E}" dt="2026-01-23T14:28:40.298" v="73" actId="27636"/>
        <pc:sldMkLst>
          <pc:docMk/>
          <pc:sldMk cId="2805847413" sldId="322"/>
        </pc:sldMkLst>
        <pc:spChg chg="mod">
          <ac:chgData name="Abshire, Jeff A (PSC)" userId="1ca1ca54-e9fc-4d27-9135-0a7a0cc0230b" providerId="ADAL" clId="{A9D694B0-8C2F-48D2-B749-297BACF6D04E}" dt="2026-01-23T14:28:40.298" v="73" actId="27636"/>
          <ac:spMkLst>
            <pc:docMk/>
            <pc:sldMk cId="2805847413" sldId="322"/>
            <ac:spMk id="2" creationId="{EFF2999B-C610-1738-B6D0-4A5A14ABE774}"/>
          </ac:spMkLst>
        </pc:spChg>
      </pc:sldChg>
      <pc:sldChg chg="modSp mod">
        <pc:chgData name="Abshire, Jeff A (PSC)" userId="1ca1ca54-e9fc-4d27-9135-0a7a0cc0230b" providerId="ADAL" clId="{A9D694B0-8C2F-48D2-B749-297BACF6D04E}" dt="2026-01-23T14:28:51.028" v="75" actId="27636"/>
        <pc:sldMkLst>
          <pc:docMk/>
          <pc:sldMk cId="1010336952" sldId="323"/>
        </pc:sldMkLst>
        <pc:spChg chg="mod">
          <ac:chgData name="Abshire, Jeff A (PSC)" userId="1ca1ca54-e9fc-4d27-9135-0a7a0cc0230b" providerId="ADAL" clId="{A9D694B0-8C2F-48D2-B749-297BACF6D04E}" dt="2026-01-23T14:28:51.028" v="75" actId="27636"/>
          <ac:spMkLst>
            <pc:docMk/>
            <pc:sldMk cId="1010336952" sldId="323"/>
            <ac:spMk id="2" creationId="{EFF2999B-C610-1738-B6D0-4A5A14ABE774}"/>
          </ac:spMkLst>
        </pc:spChg>
      </pc:sldChg>
      <pc:sldChg chg="modSp mod">
        <pc:chgData name="Abshire, Jeff A (PSC)" userId="1ca1ca54-e9fc-4d27-9135-0a7a0cc0230b" providerId="ADAL" clId="{A9D694B0-8C2F-48D2-B749-297BACF6D04E}" dt="2026-01-23T14:28:55.283" v="77" actId="27636"/>
        <pc:sldMkLst>
          <pc:docMk/>
          <pc:sldMk cId="391121614" sldId="324"/>
        </pc:sldMkLst>
        <pc:spChg chg="mod">
          <ac:chgData name="Abshire, Jeff A (PSC)" userId="1ca1ca54-e9fc-4d27-9135-0a7a0cc0230b" providerId="ADAL" clId="{A9D694B0-8C2F-48D2-B749-297BACF6D04E}" dt="2026-01-23T14:28:55.283" v="77" actId="27636"/>
          <ac:spMkLst>
            <pc:docMk/>
            <pc:sldMk cId="391121614" sldId="324"/>
            <ac:spMk id="2" creationId="{EFF2999B-C610-1738-B6D0-4A5A14ABE774}"/>
          </ac:spMkLst>
        </pc:spChg>
      </pc:sldChg>
      <pc:sldChg chg="modSp mod">
        <pc:chgData name="Abshire, Jeff A (PSC)" userId="1ca1ca54-e9fc-4d27-9135-0a7a0cc0230b" providerId="ADAL" clId="{A9D694B0-8C2F-48D2-B749-297BACF6D04E}" dt="2026-01-23T14:29:02.043" v="79" actId="27636"/>
        <pc:sldMkLst>
          <pc:docMk/>
          <pc:sldMk cId="313690836" sldId="325"/>
        </pc:sldMkLst>
        <pc:spChg chg="mod">
          <ac:chgData name="Abshire, Jeff A (PSC)" userId="1ca1ca54-e9fc-4d27-9135-0a7a0cc0230b" providerId="ADAL" clId="{A9D694B0-8C2F-48D2-B749-297BACF6D04E}" dt="2026-01-23T14:29:02.043" v="79" actId="27636"/>
          <ac:spMkLst>
            <pc:docMk/>
            <pc:sldMk cId="313690836" sldId="325"/>
            <ac:spMk id="2" creationId="{EFF2999B-C610-1738-B6D0-4A5A14ABE774}"/>
          </ac:spMkLst>
        </pc:spChg>
      </pc:sldChg>
      <pc:sldChg chg="modSp mod">
        <pc:chgData name="Abshire, Jeff A (PSC)" userId="1ca1ca54-e9fc-4d27-9135-0a7a0cc0230b" providerId="ADAL" clId="{A9D694B0-8C2F-48D2-B749-297BACF6D04E}" dt="2026-01-23T14:29:11.424" v="81" actId="27636"/>
        <pc:sldMkLst>
          <pc:docMk/>
          <pc:sldMk cId="862523643" sldId="326"/>
        </pc:sldMkLst>
        <pc:spChg chg="mod">
          <ac:chgData name="Abshire, Jeff A (PSC)" userId="1ca1ca54-e9fc-4d27-9135-0a7a0cc0230b" providerId="ADAL" clId="{A9D694B0-8C2F-48D2-B749-297BACF6D04E}" dt="2026-01-23T14:29:11.424" v="81" actId="27636"/>
          <ac:spMkLst>
            <pc:docMk/>
            <pc:sldMk cId="862523643" sldId="326"/>
            <ac:spMk id="2" creationId="{EFF2999B-C610-1738-B6D0-4A5A14ABE774}"/>
          </ac:spMkLst>
        </pc:spChg>
      </pc:sldChg>
      <pc:sldChg chg="modSp mod">
        <pc:chgData name="Abshire, Jeff A (PSC)" userId="1ca1ca54-e9fc-4d27-9135-0a7a0cc0230b" providerId="ADAL" clId="{A9D694B0-8C2F-48D2-B749-297BACF6D04E}" dt="2026-01-23T14:29:22.014" v="82" actId="14100"/>
        <pc:sldMkLst>
          <pc:docMk/>
          <pc:sldMk cId="3502616476" sldId="327"/>
        </pc:sldMkLst>
        <pc:spChg chg="mod">
          <ac:chgData name="Abshire, Jeff A (PSC)" userId="1ca1ca54-e9fc-4d27-9135-0a7a0cc0230b" providerId="ADAL" clId="{A9D694B0-8C2F-48D2-B749-297BACF6D04E}" dt="2026-01-23T14:29:22.014" v="82" actId="14100"/>
          <ac:spMkLst>
            <pc:docMk/>
            <pc:sldMk cId="3502616476" sldId="327"/>
            <ac:spMk id="2" creationId="{EFF2999B-C610-1738-B6D0-4A5A14ABE774}"/>
          </ac:spMkLst>
        </pc:spChg>
      </pc:sldChg>
      <pc:sldChg chg="modSp mod">
        <pc:chgData name="Abshire, Jeff A (PSC)" userId="1ca1ca54-e9fc-4d27-9135-0a7a0cc0230b" providerId="ADAL" clId="{A9D694B0-8C2F-48D2-B749-297BACF6D04E}" dt="2026-01-23T14:29:29.093" v="83" actId="14100"/>
        <pc:sldMkLst>
          <pc:docMk/>
          <pc:sldMk cId="500649527" sldId="328"/>
        </pc:sldMkLst>
        <pc:spChg chg="mod">
          <ac:chgData name="Abshire, Jeff A (PSC)" userId="1ca1ca54-e9fc-4d27-9135-0a7a0cc0230b" providerId="ADAL" clId="{A9D694B0-8C2F-48D2-B749-297BACF6D04E}" dt="2026-01-23T14:29:29.093" v="83" actId="14100"/>
          <ac:spMkLst>
            <pc:docMk/>
            <pc:sldMk cId="500649527" sldId="328"/>
            <ac:spMk id="2" creationId="{EFF2999B-C610-1738-B6D0-4A5A14ABE774}"/>
          </ac:spMkLst>
        </pc:spChg>
      </pc:sldChg>
      <pc:sldChg chg="modSp mod">
        <pc:chgData name="Abshire, Jeff A (PSC)" userId="1ca1ca54-e9fc-4d27-9135-0a7a0cc0230b" providerId="ADAL" clId="{A9D694B0-8C2F-48D2-B749-297BACF6D04E}" dt="2026-01-23T14:29:35.863" v="85" actId="27636"/>
        <pc:sldMkLst>
          <pc:docMk/>
          <pc:sldMk cId="3356679954" sldId="329"/>
        </pc:sldMkLst>
        <pc:spChg chg="mod">
          <ac:chgData name="Abshire, Jeff A (PSC)" userId="1ca1ca54-e9fc-4d27-9135-0a7a0cc0230b" providerId="ADAL" clId="{A9D694B0-8C2F-48D2-B749-297BACF6D04E}" dt="2026-01-23T14:29:35.863" v="85" actId="27636"/>
          <ac:spMkLst>
            <pc:docMk/>
            <pc:sldMk cId="3356679954" sldId="329"/>
            <ac:spMk id="2" creationId="{EFF2999B-C610-1738-B6D0-4A5A14ABE774}"/>
          </ac:spMkLst>
        </pc:spChg>
      </pc:sldChg>
      <pc:sldChg chg="modSp mod">
        <pc:chgData name="Abshire, Jeff A (PSC)" userId="1ca1ca54-e9fc-4d27-9135-0a7a0cc0230b" providerId="ADAL" clId="{A9D694B0-8C2F-48D2-B749-297BACF6D04E}" dt="2026-01-23T14:25:34.846" v="50" actId="1076"/>
        <pc:sldMkLst>
          <pc:docMk/>
          <pc:sldMk cId="3574603091" sldId="332"/>
        </pc:sldMkLst>
        <pc:cxnChg chg="mod">
          <ac:chgData name="Abshire, Jeff A (PSC)" userId="1ca1ca54-e9fc-4d27-9135-0a7a0cc0230b" providerId="ADAL" clId="{A9D694B0-8C2F-48D2-B749-297BACF6D04E}" dt="2026-01-23T14:25:34.846" v="50" actId="1076"/>
          <ac:cxnSpMkLst>
            <pc:docMk/>
            <pc:sldMk cId="3574603091" sldId="332"/>
            <ac:cxnSpMk id="5" creationId="{C09ABE46-9E8B-9AF0-F655-97519FE89FAC}"/>
          </ac:cxnSpMkLst>
        </pc:cxnChg>
      </pc:sldChg>
      <pc:sldChg chg="modSp mod">
        <pc:chgData name="Abshire, Jeff A (PSC)" userId="1ca1ca54-e9fc-4d27-9135-0a7a0cc0230b" providerId="ADAL" clId="{A9D694B0-8C2F-48D2-B749-297BACF6D04E}" dt="2026-01-23T14:25:53.658" v="51" actId="1076"/>
        <pc:sldMkLst>
          <pc:docMk/>
          <pc:sldMk cId="3250491500" sldId="333"/>
        </pc:sldMkLst>
        <pc:spChg chg="mod">
          <ac:chgData name="Abshire, Jeff A (PSC)" userId="1ca1ca54-e9fc-4d27-9135-0a7a0cc0230b" providerId="ADAL" clId="{A9D694B0-8C2F-48D2-B749-297BACF6D04E}" dt="2026-01-23T14:25:53.658" v="51" actId="1076"/>
          <ac:spMkLst>
            <pc:docMk/>
            <pc:sldMk cId="3250491500" sldId="333"/>
            <ac:spMk id="2" creationId="{EFF2999B-C610-1738-B6D0-4A5A14ABE774}"/>
          </ac:spMkLst>
        </pc:spChg>
      </pc:sldChg>
      <pc:sldChg chg="modSp mod">
        <pc:chgData name="Abshire, Jeff A (PSC)" userId="1ca1ca54-e9fc-4d27-9135-0a7a0cc0230b" providerId="ADAL" clId="{A9D694B0-8C2F-48D2-B749-297BACF6D04E}" dt="2026-01-23T14:26:04.015" v="52" actId="1076"/>
        <pc:sldMkLst>
          <pc:docMk/>
          <pc:sldMk cId="3263521807" sldId="334"/>
        </pc:sldMkLst>
        <pc:spChg chg="mod">
          <ac:chgData name="Abshire, Jeff A (PSC)" userId="1ca1ca54-e9fc-4d27-9135-0a7a0cc0230b" providerId="ADAL" clId="{A9D694B0-8C2F-48D2-B749-297BACF6D04E}" dt="2026-01-23T14:26:04.015" v="52" actId="1076"/>
          <ac:spMkLst>
            <pc:docMk/>
            <pc:sldMk cId="3263521807" sldId="334"/>
            <ac:spMk id="2" creationId="{EFF2999B-C610-1738-B6D0-4A5A14ABE774}"/>
          </ac:spMkLst>
        </pc:spChg>
      </pc:sldChg>
      <pc:sldChg chg="modSp mod">
        <pc:chgData name="Abshire, Jeff A (PSC)" userId="1ca1ca54-e9fc-4d27-9135-0a7a0cc0230b" providerId="ADAL" clId="{A9D694B0-8C2F-48D2-B749-297BACF6D04E}" dt="2026-01-23T14:26:18.373" v="53" actId="1076"/>
        <pc:sldMkLst>
          <pc:docMk/>
          <pc:sldMk cId="2532747949" sldId="335"/>
        </pc:sldMkLst>
        <pc:spChg chg="mod">
          <ac:chgData name="Abshire, Jeff A (PSC)" userId="1ca1ca54-e9fc-4d27-9135-0a7a0cc0230b" providerId="ADAL" clId="{A9D694B0-8C2F-48D2-B749-297BACF6D04E}" dt="2026-01-23T14:26:18.373" v="53" actId="1076"/>
          <ac:spMkLst>
            <pc:docMk/>
            <pc:sldMk cId="2532747949" sldId="335"/>
            <ac:spMk id="2" creationId="{EFF2999B-C610-1738-B6D0-4A5A14ABE774}"/>
          </ac:spMkLst>
        </pc:spChg>
      </pc:sldChg>
      <pc:sldChg chg="addSp delSp modSp mod">
        <pc:chgData name="Abshire, Jeff A (PSC)" userId="1ca1ca54-e9fc-4d27-9135-0a7a0cc0230b" providerId="ADAL" clId="{A9D694B0-8C2F-48D2-B749-297BACF6D04E}" dt="2026-01-23T14:21:41.399" v="12" actId="14100"/>
        <pc:sldMkLst>
          <pc:docMk/>
          <pc:sldMk cId="1790631295" sldId="338"/>
        </pc:sldMkLst>
        <pc:graphicFrameChg chg="add mod">
          <ac:chgData name="Abshire, Jeff A (PSC)" userId="1ca1ca54-e9fc-4d27-9135-0a7a0cc0230b" providerId="ADAL" clId="{A9D694B0-8C2F-48D2-B749-297BACF6D04E}" dt="2026-01-23T14:20:38.847" v="3"/>
          <ac:graphicFrameMkLst>
            <pc:docMk/>
            <pc:sldMk cId="1790631295" sldId="338"/>
            <ac:graphicFrameMk id="6" creationId="{EB66C242-66DC-8AE8-E8D3-168A5B2A1DAF}"/>
          </ac:graphicFrameMkLst>
        </pc:graphicFrameChg>
        <pc:graphicFrameChg chg="del">
          <ac:chgData name="Abshire, Jeff A (PSC)" userId="1ca1ca54-e9fc-4d27-9135-0a7a0cc0230b" providerId="ADAL" clId="{A9D694B0-8C2F-48D2-B749-297BACF6D04E}" dt="2026-01-23T14:20:23.226" v="0" actId="478"/>
          <ac:graphicFrameMkLst>
            <pc:docMk/>
            <pc:sldMk cId="1790631295" sldId="338"/>
            <ac:graphicFrameMk id="10" creationId="{F1232162-2E10-2162-9263-70C351EE3470}"/>
          </ac:graphicFrameMkLst>
        </pc:graphicFrameChg>
        <pc:picChg chg="add del">
          <ac:chgData name="Abshire, Jeff A (PSC)" userId="1ca1ca54-e9fc-4d27-9135-0a7a0cc0230b" providerId="ADAL" clId="{A9D694B0-8C2F-48D2-B749-297BACF6D04E}" dt="2026-01-23T14:20:28.558" v="2" actId="22"/>
          <ac:picMkLst>
            <pc:docMk/>
            <pc:sldMk cId="1790631295" sldId="338"/>
            <ac:picMk id="3" creationId="{6E9CE81E-9C25-B0BE-4CEC-5D9B902A41AE}"/>
          </ac:picMkLst>
        </pc:picChg>
        <pc:picChg chg="add del mod">
          <ac:chgData name="Abshire, Jeff A (PSC)" userId="1ca1ca54-e9fc-4d27-9135-0a7a0cc0230b" providerId="ADAL" clId="{A9D694B0-8C2F-48D2-B749-297BACF6D04E}" dt="2026-01-23T14:21:22.801" v="9" actId="22"/>
          <ac:picMkLst>
            <pc:docMk/>
            <pc:sldMk cId="1790631295" sldId="338"/>
            <ac:picMk id="9" creationId="{545FE917-F259-6C7F-1359-51C6BCCE4D8C}"/>
          </ac:picMkLst>
        </pc:picChg>
        <pc:picChg chg="add mod">
          <ac:chgData name="Abshire, Jeff A (PSC)" userId="1ca1ca54-e9fc-4d27-9135-0a7a0cc0230b" providerId="ADAL" clId="{A9D694B0-8C2F-48D2-B749-297BACF6D04E}" dt="2026-01-23T14:21:41.399" v="12" actId="14100"/>
          <ac:picMkLst>
            <pc:docMk/>
            <pc:sldMk cId="1790631295" sldId="338"/>
            <ac:picMk id="12" creationId="{88ED54D6-0CAA-96AD-E935-0C17A488B008}"/>
          </ac:picMkLst>
        </pc:picChg>
      </pc:sldChg>
      <pc:sldChg chg="addSp modSp mod">
        <pc:chgData name="Abshire, Jeff A (PSC)" userId="1ca1ca54-e9fc-4d27-9135-0a7a0cc0230b" providerId="ADAL" clId="{A9D694B0-8C2F-48D2-B749-297BACF6D04E}" dt="2026-01-23T14:24:19.277" v="42" actId="5793"/>
        <pc:sldMkLst>
          <pc:docMk/>
          <pc:sldMk cId="1829116419" sldId="340"/>
        </pc:sldMkLst>
        <pc:spChg chg="mod">
          <ac:chgData name="Abshire, Jeff A (PSC)" userId="1ca1ca54-e9fc-4d27-9135-0a7a0cc0230b" providerId="ADAL" clId="{A9D694B0-8C2F-48D2-B749-297BACF6D04E}" dt="2026-01-23T14:24:19.277" v="42" actId="5793"/>
          <ac:spMkLst>
            <pc:docMk/>
            <pc:sldMk cId="1829116419" sldId="340"/>
            <ac:spMk id="3" creationId="{5EAEBA46-5131-5FBA-67DE-F0719B0D342E}"/>
          </ac:spMkLst>
        </pc:spChg>
        <pc:spChg chg="mod">
          <ac:chgData name="Abshire, Jeff A (PSC)" userId="1ca1ca54-e9fc-4d27-9135-0a7a0cc0230b" providerId="ADAL" clId="{A9D694B0-8C2F-48D2-B749-297BACF6D04E}" dt="2026-01-23T14:22:47.977" v="33" actId="20577"/>
          <ac:spMkLst>
            <pc:docMk/>
            <pc:sldMk cId="1829116419" sldId="340"/>
            <ac:spMk id="5" creationId="{D5F8548B-080C-5CC4-A8AB-C880B7FB082A}"/>
          </ac:spMkLst>
        </pc:spChg>
        <pc:cxnChg chg="add mod">
          <ac:chgData name="Abshire, Jeff A (PSC)" userId="1ca1ca54-e9fc-4d27-9135-0a7a0cc0230b" providerId="ADAL" clId="{A9D694B0-8C2F-48D2-B749-297BACF6D04E}" dt="2026-01-23T14:22:57.092" v="35" actId="1076"/>
          <ac:cxnSpMkLst>
            <pc:docMk/>
            <pc:sldMk cId="1829116419" sldId="340"/>
            <ac:cxnSpMk id="2" creationId="{423A3879-762A-78BF-D6EC-989598284085}"/>
          </ac:cxnSpMkLst>
        </pc:cxnChg>
      </pc:sldChg>
      <pc:sldChg chg="addSp modSp mod">
        <pc:chgData name="Abshire, Jeff A (PSC)" userId="1ca1ca54-e9fc-4d27-9135-0a7a0cc0230b" providerId="ADAL" clId="{A9D694B0-8C2F-48D2-B749-297BACF6D04E}" dt="2026-01-23T14:24:11.265" v="41" actId="1076"/>
        <pc:sldMkLst>
          <pc:docMk/>
          <pc:sldMk cId="1797674397" sldId="341"/>
        </pc:sldMkLst>
        <pc:spChg chg="mod">
          <ac:chgData name="Abshire, Jeff A (PSC)" userId="1ca1ca54-e9fc-4d27-9135-0a7a0cc0230b" providerId="ADAL" clId="{A9D694B0-8C2F-48D2-B749-297BACF6D04E}" dt="2026-01-23T14:24:00.229" v="39" actId="1076"/>
          <ac:spMkLst>
            <pc:docMk/>
            <pc:sldMk cId="1797674397" sldId="341"/>
            <ac:spMk id="2" creationId="{7B1B3A0C-41E5-78C9-5D3C-A8F48C1E2DE0}"/>
          </ac:spMkLst>
        </pc:spChg>
        <pc:spChg chg="mod">
          <ac:chgData name="Abshire, Jeff A (PSC)" userId="1ca1ca54-e9fc-4d27-9135-0a7a0cc0230b" providerId="ADAL" clId="{A9D694B0-8C2F-48D2-B749-297BACF6D04E}" dt="2026-01-23T14:24:11.265" v="41" actId="1076"/>
          <ac:spMkLst>
            <pc:docMk/>
            <pc:sldMk cId="1797674397" sldId="341"/>
            <ac:spMk id="3" creationId="{9205936C-A1A9-2ABB-B602-055463675255}"/>
          </ac:spMkLst>
        </pc:spChg>
        <pc:cxnChg chg="add mod">
          <ac:chgData name="Abshire, Jeff A (PSC)" userId="1ca1ca54-e9fc-4d27-9135-0a7a0cc0230b" providerId="ADAL" clId="{A9D694B0-8C2F-48D2-B749-297BACF6D04E}" dt="2026-01-23T14:24:03.688" v="40" actId="1076"/>
          <ac:cxnSpMkLst>
            <pc:docMk/>
            <pc:sldMk cId="1797674397" sldId="341"/>
            <ac:cxnSpMk id="5" creationId="{1F4537B1-41FD-FD50-BEF1-7F7004DE4455}"/>
          </ac:cxnSpMkLst>
        </pc:cxnChg>
      </pc:sldChg>
      <pc:sldChg chg="addSp modSp mod">
        <pc:chgData name="Abshire, Jeff A (PSC)" userId="1ca1ca54-e9fc-4d27-9135-0a7a0cc0230b" providerId="ADAL" clId="{A9D694B0-8C2F-48D2-B749-297BACF6D04E}" dt="2026-01-23T14:24:55.061" v="47" actId="1076"/>
        <pc:sldMkLst>
          <pc:docMk/>
          <pc:sldMk cId="2460942515" sldId="342"/>
        </pc:sldMkLst>
        <pc:spChg chg="mod">
          <ac:chgData name="Abshire, Jeff A (PSC)" userId="1ca1ca54-e9fc-4d27-9135-0a7a0cc0230b" providerId="ADAL" clId="{A9D694B0-8C2F-48D2-B749-297BACF6D04E}" dt="2026-01-23T14:24:47.566" v="45" actId="14100"/>
          <ac:spMkLst>
            <pc:docMk/>
            <pc:sldMk cId="2460942515" sldId="342"/>
            <ac:spMk id="2" creationId="{56AE54BF-3B95-DB52-0725-59A743905B1B}"/>
          </ac:spMkLst>
        </pc:spChg>
        <pc:spChg chg="mod">
          <ac:chgData name="Abshire, Jeff A (PSC)" userId="1ca1ca54-e9fc-4d27-9135-0a7a0cc0230b" providerId="ADAL" clId="{A9D694B0-8C2F-48D2-B749-297BACF6D04E}" dt="2026-01-23T14:24:35.672" v="43" actId="1076"/>
          <ac:spMkLst>
            <pc:docMk/>
            <pc:sldMk cId="2460942515" sldId="342"/>
            <ac:spMk id="3" creationId="{6545C97C-2AC3-C765-763F-C43E764AFF34}"/>
          </ac:spMkLst>
        </pc:spChg>
        <pc:cxnChg chg="add mod">
          <ac:chgData name="Abshire, Jeff A (PSC)" userId="1ca1ca54-e9fc-4d27-9135-0a7a0cc0230b" providerId="ADAL" clId="{A9D694B0-8C2F-48D2-B749-297BACF6D04E}" dt="2026-01-23T14:24:55.061" v="47" actId="1076"/>
          <ac:cxnSpMkLst>
            <pc:docMk/>
            <pc:sldMk cId="2460942515" sldId="342"/>
            <ac:cxnSpMk id="5" creationId="{56939FA8-AFE8-E06C-3FC8-B00BB48302A2}"/>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8275" y="0"/>
            <a:ext cx="3043238" cy="466725"/>
          </a:xfrm>
          <a:prstGeom prst="rect">
            <a:avLst/>
          </a:prstGeom>
        </p:spPr>
        <p:txBody>
          <a:bodyPr vert="horz" lIns="91440" tIns="45720" rIns="91440" bIns="45720" rtlCol="0"/>
          <a:lstStyle>
            <a:lvl1pPr algn="r">
              <a:defRPr sz="1200"/>
            </a:lvl1pPr>
          </a:lstStyle>
          <a:p>
            <a:fld id="{FC324642-28DB-421D-AA6A-84F52FAC907F}" type="datetimeFigureOut">
              <a:rPr lang="en-US" smtClean="0"/>
              <a:t>9/17/2026</a:t>
            </a:fld>
            <a:endParaRPr lang="en-US" dirty="0"/>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79925"/>
            <a:ext cx="5619750" cy="366553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375"/>
            <a:ext cx="3043238" cy="466725"/>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8275" y="8842375"/>
            <a:ext cx="3043238" cy="466725"/>
          </a:xfrm>
          <a:prstGeom prst="rect">
            <a:avLst/>
          </a:prstGeom>
        </p:spPr>
        <p:txBody>
          <a:bodyPr vert="horz" lIns="91440" tIns="45720" rIns="91440" bIns="45720" rtlCol="0" anchor="b"/>
          <a:lstStyle>
            <a:lvl1pPr algn="r">
              <a:defRPr sz="1200"/>
            </a:lvl1pPr>
          </a:lstStyle>
          <a:p>
            <a:fld id="{BF382AD1-31DE-49E5-898C-8BBA4DCBB4B6}" type="slidenum">
              <a:rPr lang="en-US" smtClean="0"/>
              <a:t>‹#›</a:t>
            </a:fld>
            <a:endParaRPr lang="en-US" dirty="0"/>
          </a:p>
        </p:txBody>
      </p:sp>
    </p:spTree>
    <p:extLst>
      <p:ext uri="{BB962C8B-B14F-4D97-AF65-F5344CB8AC3E}">
        <p14:creationId xmlns:p14="http://schemas.microsoft.com/office/powerpoint/2010/main" val="362732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27E69-C8B3-F19D-229C-6D42DF173BE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955F954-CBCA-4A8C-2455-BF6688F5B5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042AC86-ECDD-41D9-53D1-0DF829A3390A}"/>
              </a:ext>
            </a:extLst>
          </p:cNvPr>
          <p:cNvSpPr>
            <a:spLocks noGrp="1"/>
          </p:cNvSpPr>
          <p:nvPr>
            <p:ph type="dt" sz="half" idx="10"/>
          </p:nvPr>
        </p:nvSpPr>
        <p:spPr/>
        <p:txBody>
          <a:bodyPr/>
          <a:lstStyle/>
          <a:p>
            <a:fld id="{B6BE34FC-580A-4B62-9F7C-F44F760E47E7}" type="datetime1">
              <a:rPr lang="en-US" smtClean="0"/>
              <a:t>9/17/2026</a:t>
            </a:fld>
            <a:endParaRPr lang="en-US" dirty="0"/>
          </a:p>
        </p:txBody>
      </p:sp>
      <p:sp>
        <p:nvSpPr>
          <p:cNvPr id="5" name="Footer Placeholder 4">
            <a:extLst>
              <a:ext uri="{FF2B5EF4-FFF2-40B4-BE49-F238E27FC236}">
                <a16:creationId xmlns:a16="http://schemas.microsoft.com/office/drawing/2014/main" id="{00AF5688-2DA3-3B58-A613-4B0D8EE06593}"/>
              </a:ext>
            </a:extLst>
          </p:cNvPr>
          <p:cNvSpPr>
            <a:spLocks noGrp="1"/>
          </p:cNvSpPr>
          <p:nvPr>
            <p:ph type="ftr" sz="quarter" idx="11"/>
          </p:nvPr>
        </p:nvSpPr>
        <p:spPr/>
        <p:txBody>
          <a:bodyPr/>
          <a:lstStyle/>
          <a:p>
            <a:r>
              <a:rPr lang="en-US" dirty="0"/>
              <a:t>Page 1</a:t>
            </a:r>
          </a:p>
        </p:txBody>
      </p:sp>
      <p:sp>
        <p:nvSpPr>
          <p:cNvPr id="6" name="Slide Number Placeholder 5">
            <a:extLst>
              <a:ext uri="{FF2B5EF4-FFF2-40B4-BE49-F238E27FC236}">
                <a16:creationId xmlns:a16="http://schemas.microsoft.com/office/drawing/2014/main" id="{0B9CBE3D-6393-02A0-E54A-22F6B30B8E0C}"/>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3174656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FB6A9-2A30-39C7-6D1D-9B74B9DE67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4FF653C-BDC6-A93B-A2B2-81FF4074C53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35EFF6-7840-7122-4779-AAC8D9952312}"/>
              </a:ext>
            </a:extLst>
          </p:cNvPr>
          <p:cNvSpPr>
            <a:spLocks noGrp="1"/>
          </p:cNvSpPr>
          <p:nvPr>
            <p:ph type="dt" sz="half" idx="10"/>
          </p:nvPr>
        </p:nvSpPr>
        <p:spPr/>
        <p:txBody>
          <a:bodyPr/>
          <a:lstStyle/>
          <a:p>
            <a:fld id="{3D1666E5-0545-4B56-85CB-CF61A8D7B054}" type="datetime1">
              <a:rPr lang="en-US" smtClean="0"/>
              <a:t>9/17/2026</a:t>
            </a:fld>
            <a:endParaRPr lang="en-US" dirty="0"/>
          </a:p>
        </p:txBody>
      </p:sp>
      <p:sp>
        <p:nvSpPr>
          <p:cNvPr id="5" name="Footer Placeholder 4">
            <a:extLst>
              <a:ext uri="{FF2B5EF4-FFF2-40B4-BE49-F238E27FC236}">
                <a16:creationId xmlns:a16="http://schemas.microsoft.com/office/drawing/2014/main" id="{DF6B4658-C9EE-4BC7-DD21-518CBB86E7D2}"/>
              </a:ext>
            </a:extLst>
          </p:cNvPr>
          <p:cNvSpPr>
            <a:spLocks noGrp="1"/>
          </p:cNvSpPr>
          <p:nvPr>
            <p:ph type="ftr" sz="quarter" idx="11"/>
          </p:nvPr>
        </p:nvSpPr>
        <p:spPr/>
        <p:txBody>
          <a:bodyPr/>
          <a:lstStyle/>
          <a:p>
            <a:r>
              <a:rPr lang="en-US" dirty="0"/>
              <a:t>Page 1</a:t>
            </a:r>
          </a:p>
        </p:txBody>
      </p:sp>
      <p:sp>
        <p:nvSpPr>
          <p:cNvPr id="6" name="Slide Number Placeholder 5">
            <a:extLst>
              <a:ext uri="{FF2B5EF4-FFF2-40B4-BE49-F238E27FC236}">
                <a16:creationId xmlns:a16="http://schemas.microsoft.com/office/drawing/2014/main" id="{BFF32C6B-5021-043F-E351-F478F0EC927F}"/>
              </a:ext>
            </a:extLst>
          </p:cNvPr>
          <p:cNvSpPr>
            <a:spLocks noGrp="1"/>
          </p:cNvSpPr>
          <p:nvPr>
            <p:ph type="sldNum" sz="quarter" idx="12"/>
          </p:nvPr>
        </p:nvSpPr>
        <p:spPr/>
        <p:txBody>
          <a:bodyPr/>
          <a:lstStyle>
            <a:lvl1pPr>
              <a:defRPr>
                <a:solidFill>
                  <a:schemeClr val="bg1"/>
                </a:solidFill>
              </a:defRPr>
            </a:lvl1pPr>
          </a:lstStyle>
          <a:p>
            <a:fld id="{85C42EE7-FE79-4F97-B36E-8DE404E350A4}" type="slidenum">
              <a:rPr lang="en-US" smtClean="0"/>
              <a:pPr/>
              <a:t>‹#›</a:t>
            </a:fld>
            <a:endParaRPr lang="en-US" dirty="0"/>
          </a:p>
        </p:txBody>
      </p:sp>
    </p:spTree>
    <p:extLst>
      <p:ext uri="{BB962C8B-B14F-4D97-AF65-F5344CB8AC3E}">
        <p14:creationId xmlns:p14="http://schemas.microsoft.com/office/powerpoint/2010/main" val="29933234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F4A7E-A63F-184E-A5AC-2D1AD6F6874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E56AC12-4509-64D7-1567-10234918131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935EC7F-19AB-6704-792B-FEF39FF1F249}"/>
              </a:ext>
            </a:extLst>
          </p:cNvPr>
          <p:cNvSpPr>
            <a:spLocks noGrp="1"/>
          </p:cNvSpPr>
          <p:nvPr>
            <p:ph type="dt" sz="half" idx="10"/>
          </p:nvPr>
        </p:nvSpPr>
        <p:spPr/>
        <p:txBody>
          <a:bodyPr/>
          <a:lstStyle/>
          <a:p>
            <a:fld id="{A3099F11-6B8A-461D-98BC-676328C74C58}" type="datetime1">
              <a:rPr lang="en-US" smtClean="0"/>
              <a:t>9/17/2026</a:t>
            </a:fld>
            <a:endParaRPr lang="en-US" dirty="0"/>
          </a:p>
        </p:txBody>
      </p:sp>
      <p:sp>
        <p:nvSpPr>
          <p:cNvPr id="5" name="Footer Placeholder 4">
            <a:extLst>
              <a:ext uri="{FF2B5EF4-FFF2-40B4-BE49-F238E27FC236}">
                <a16:creationId xmlns:a16="http://schemas.microsoft.com/office/drawing/2014/main" id="{F5C6E665-026C-E6DF-A6AE-69A779A4198A}"/>
              </a:ext>
            </a:extLst>
          </p:cNvPr>
          <p:cNvSpPr>
            <a:spLocks noGrp="1"/>
          </p:cNvSpPr>
          <p:nvPr>
            <p:ph type="ftr" sz="quarter" idx="11"/>
          </p:nvPr>
        </p:nvSpPr>
        <p:spPr/>
        <p:txBody>
          <a:bodyPr/>
          <a:lstStyle/>
          <a:p>
            <a:r>
              <a:rPr lang="en-US" dirty="0"/>
              <a:t>Page 1</a:t>
            </a:r>
          </a:p>
        </p:txBody>
      </p:sp>
      <p:sp>
        <p:nvSpPr>
          <p:cNvPr id="6" name="Slide Number Placeholder 5">
            <a:extLst>
              <a:ext uri="{FF2B5EF4-FFF2-40B4-BE49-F238E27FC236}">
                <a16:creationId xmlns:a16="http://schemas.microsoft.com/office/drawing/2014/main" id="{6B18884F-38C8-17ED-7B1C-ECB5AE0CCEEA}"/>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4251183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DF35A-7564-40C6-5C3C-9A338106506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761ABE-86A5-131A-FCD5-AAD7B5F1E5C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B552D8A-12A5-9FDD-C82B-87C41667E40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F739B49-8CCF-9222-F239-8987955F62FA}"/>
              </a:ext>
            </a:extLst>
          </p:cNvPr>
          <p:cNvSpPr>
            <a:spLocks noGrp="1"/>
          </p:cNvSpPr>
          <p:nvPr>
            <p:ph type="dt" sz="half" idx="10"/>
          </p:nvPr>
        </p:nvSpPr>
        <p:spPr/>
        <p:txBody>
          <a:bodyPr/>
          <a:lstStyle/>
          <a:p>
            <a:fld id="{5186A6E3-751C-4A32-9B1F-705E1DF9294A}" type="datetime1">
              <a:rPr lang="en-US" smtClean="0"/>
              <a:t>9/17/2026</a:t>
            </a:fld>
            <a:endParaRPr lang="en-US" dirty="0"/>
          </a:p>
        </p:txBody>
      </p:sp>
      <p:sp>
        <p:nvSpPr>
          <p:cNvPr id="6" name="Footer Placeholder 5">
            <a:extLst>
              <a:ext uri="{FF2B5EF4-FFF2-40B4-BE49-F238E27FC236}">
                <a16:creationId xmlns:a16="http://schemas.microsoft.com/office/drawing/2014/main" id="{2F2C0ED9-5CE1-1D97-439C-8DF40C1CB757}"/>
              </a:ext>
            </a:extLst>
          </p:cNvPr>
          <p:cNvSpPr>
            <a:spLocks noGrp="1"/>
          </p:cNvSpPr>
          <p:nvPr>
            <p:ph type="ftr" sz="quarter" idx="11"/>
          </p:nvPr>
        </p:nvSpPr>
        <p:spPr/>
        <p:txBody>
          <a:bodyPr/>
          <a:lstStyle/>
          <a:p>
            <a:r>
              <a:rPr lang="en-US" dirty="0"/>
              <a:t>Page 1</a:t>
            </a:r>
          </a:p>
        </p:txBody>
      </p:sp>
      <p:sp>
        <p:nvSpPr>
          <p:cNvPr id="7" name="Slide Number Placeholder 6">
            <a:extLst>
              <a:ext uri="{FF2B5EF4-FFF2-40B4-BE49-F238E27FC236}">
                <a16:creationId xmlns:a16="http://schemas.microsoft.com/office/drawing/2014/main" id="{D3C981CA-87A7-F0A6-8FB6-D18803E8B229}"/>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26429518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C0D3F-2213-A4CF-1B4A-E9D0298DD68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D6882A4-0049-68A8-BDED-89C1E2416C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10CB96-A7E1-BC48-0D1C-215D3195743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5A955CE-E070-2C08-89C6-70E9E865EE2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3D2FD9-1C3F-53B3-60DA-57D793058B9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A4CAE9A-4DA9-1B4D-9D0B-D682F8FA3F03}"/>
              </a:ext>
            </a:extLst>
          </p:cNvPr>
          <p:cNvSpPr>
            <a:spLocks noGrp="1"/>
          </p:cNvSpPr>
          <p:nvPr>
            <p:ph type="dt" sz="half" idx="10"/>
          </p:nvPr>
        </p:nvSpPr>
        <p:spPr/>
        <p:txBody>
          <a:bodyPr/>
          <a:lstStyle/>
          <a:p>
            <a:fld id="{ED99B548-D6C9-495E-B7FD-8C4EB7903C9F}" type="datetime1">
              <a:rPr lang="en-US" smtClean="0"/>
              <a:t>9/17/2026</a:t>
            </a:fld>
            <a:endParaRPr lang="en-US" dirty="0"/>
          </a:p>
        </p:txBody>
      </p:sp>
      <p:sp>
        <p:nvSpPr>
          <p:cNvPr id="8" name="Footer Placeholder 7">
            <a:extLst>
              <a:ext uri="{FF2B5EF4-FFF2-40B4-BE49-F238E27FC236}">
                <a16:creationId xmlns:a16="http://schemas.microsoft.com/office/drawing/2014/main" id="{C362074B-32CF-A037-A01E-0659A8A5FDFD}"/>
              </a:ext>
            </a:extLst>
          </p:cNvPr>
          <p:cNvSpPr>
            <a:spLocks noGrp="1"/>
          </p:cNvSpPr>
          <p:nvPr>
            <p:ph type="ftr" sz="quarter" idx="11"/>
          </p:nvPr>
        </p:nvSpPr>
        <p:spPr/>
        <p:txBody>
          <a:bodyPr/>
          <a:lstStyle/>
          <a:p>
            <a:r>
              <a:rPr lang="en-US" dirty="0"/>
              <a:t>Page 1</a:t>
            </a:r>
          </a:p>
        </p:txBody>
      </p:sp>
      <p:sp>
        <p:nvSpPr>
          <p:cNvPr id="9" name="Slide Number Placeholder 8">
            <a:extLst>
              <a:ext uri="{FF2B5EF4-FFF2-40B4-BE49-F238E27FC236}">
                <a16:creationId xmlns:a16="http://schemas.microsoft.com/office/drawing/2014/main" id="{41BB80B4-A28E-C4BC-6ADE-653D1BA743BA}"/>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2056965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22546-4257-BDC9-9EE9-1835A200D3E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E49C9EE-02DC-912F-0475-9FB896F1DC8B}"/>
              </a:ext>
            </a:extLst>
          </p:cNvPr>
          <p:cNvSpPr>
            <a:spLocks noGrp="1"/>
          </p:cNvSpPr>
          <p:nvPr>
            <p:ph type="dt" sz="half" idx="10"/>
          </p:nvPr>
        </p:nvSpPr>
        <p:spPr/>
        <p:txBody>
          <a:bodyPr/>
          <a:lstStyle/>
          <a:p>
            <a:fld id="{99731F9D-329D-4A3E-ADD3-EB04FCE4CD57}" type="datetime1">
              <a:rPr lang="en-US" smtClean="0"/>
              <a:t>9/17/2026</a:t>
            </a:fld>
            <a:endParaRPr lang="en-US" dirty="0"/>
          </a:p>
        </p:txBody>
      </p:sp>
      <p:sp>
        <p:nvSpPr>
          <p:cNvPr id="4" name="Footer Placeholder 3">
            <a:extLst>
              <a:ext uri="{FF2B5EF4-FFF2-40B4-BE49-F238E27FC236}">
                <a16:creationId xmlns:a16="http://schemas.microsoft.com/office/drawing/2014/main" id="{6D33D75C-F1C5-4E98-4923-686337C2E462}"/>
              </a:ext>
            </a:extLst>
          </p:cNvPr>
          <p:cNvSpPr>
            <a:spLocks noGrp="1"/>
          </p:cNvSpPr>
          <p:nvPr>
            <p:ph type="ftr" sz="quarter" idx="11"/>
          </p:nvPr>
        </p:nvSpPr>
        <p:spPr/>
        <p:txBody>
          <a:bodyPr/>
          <a:lstStyle/>
          <a:p>
            <a:r>
              <a:rPr lang="en-US" dirty="0"/>
              <a:t>Page 1</a:t>
            </a:r>
          </a:p>
        </p:txBody>
      </p:sp>
      <p:sp>
        <p:nvSpPr>
          <p:cNvPr id="5" name="Slide Number Placeholder 4">
            <a:extLst>
              <a:ext uri="{FF2B5EF4-FFF2-40B4-BE49-F238E27FC236}">
                <a16:creationId xmlns:a16="http://schemas.microsoft.com/office/drawing/2014/main" id="{39D93732-7623-0128-38F5-E96DEEDDF594}"/>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2420949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3ABA7E2-5E99-8AB5-6996-D43CD2426C22}"/>
              </a:ext>
            </a:extLst>
          </p:cNvPr>
          <p:cNvSpPr>
            <a:spLocks noGrp="1"/>
          </p:cNvSpPr>
          <p:nvPr>
            <p:ph type="dt" sz="half" idx="10"/>
          </p:nvPr>
        </p:nvSpPr>
        <p:spPr/>
        <p:txBody>
          <a:bodyPr/>
          <a:lstStyle/>
          <a:p>
            <a:fld id="{FA0692CC-4E17-446F-A840-591BE898C0E2}" type="datetime1">
              <a:rPr lang="en-US" smtClean="0"/>
              <a:t>9/17/2026</a:t>
            </a:fld>
            <a:endParaRPr lang="en-US" dirty="0"/>
          </a:p>
        </p:txBody>
      </p:sp>
      <p:sp>
        <p:nvSpPr>
          <p:cNvPr id="3" name="Footer Placeholder 2">
            <a:extLst>
              <a:ext uri="{FF2B5EF4-FFF2-40B4-BE49-F238E27FC236}">
                <a16:creationId xmlns:a16="http://schemas.microsoft.com/office/drawing/2014/main" id="{10421FFE-56C1-0F26-424B-8CA439DABDD7}"/>
              </a:ext>
            </a:extLst>
          </p:cNvPr>
          <p:cNvSpPr>
            <a:spLocks noGrp="1"/>
          </p:cNvSpPr>
          <p:nvPr>
            <p:ph type="ftr" sz="quarter" idx="11"/>
          </p:nvPr>
        </p:nvSpPr>
        <p:spPr/>
        <p:txBody>
          <a:bodyPr/>
          <a:lstStyle/>
          <a:p>
            <a:r>
              <a:rPr lang="en-US" dirty="0"/>
              <a:t>Page 1</a:t>
            </a:r>
          </a:p>
        </p:txBody>
      </p:sp>
      <p:sp>
        <p:nvSpPr>
          <p:cNvPr id="4" name="Slide Number Placeholder 3">
            <a:extLst>
              <a:ext uri="{FF2B5EF4-FFF2-40B4-BE49-F238E27FC236}">
                <a16:creationId xmlns:a16="http://schemas.microsoft.com/office/drawing/2014/main" id="{90F74BE0-13B7-2DE2-96EF-771CBD210ADF}"/>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2557895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22489-EDDC-F822-A1B5-0EAD51EB8A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3542E96-35CD-95FA-F6EB-E7206C39C1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26EA7E4-0ED4-5E23-ECB8-DDE84B91C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F58134-0A2E-842A-34DD-A29BAC8BE228}"/>
              </a:ext>
            </a:extLst>
          </p:cNvPr>
          <p:cNvSpPr>
            <a:spLocks noGrp="1"/>
          </p:cNvSpPr>
          <p:nvPr>
            <p:ph type="dt" sz="half" idx="10"/>
          </p:nvPr>
        </p:nvSpPr>
        <p:spPr/>
        <p:txBody>
          <a:bodyPr/>
          <a:lstStyle/>
          <a:p>
            <a:fld id="{4E94F018-D88C-438C-9A1D-3811B4A2DC26}" type="datetime1">
              <a:rPr lang="en-US" smtClean="0"/>
              <a:t>9/17/2026</a:t>
            </a:fld>
            <a:endParaRPr lang="en-US" dirty="0"/>
          </a:p>
        </p:txBody>
      </p:sp>
      <p:sp>
        <p:nvSpPr>
          <p:cNvPr id="6" name="Footer Placeholder 5">
            <a:extLst>
              <a:ext uri="{FF2B5EF4-FFF2-40B4-BE49-F238E27FC236}">
                <a16:creationId xmlns:a16="http://schemas.microsoft.com/office/drawing/2014/main" id="{52133882-18D3-12F8-888D-7ED7657AEDE3}"/>
              </a:ext>
            </a:extLst>
          </p:cNvPr>
          <p:cNvSpPr>
            <a:spLocks noGrp="1"/>
          </p:cNvSpPr>
          <p:nvPr>
            <p:ph type="ftr" sz="quarter" idx="11"/>
          </p:nvPr>
        </p:nvSpPr>
        <p:spPr/>
        <p:txBody>
          <a:bodyPr/>
          <a:lstStyle/>
          <a:p>
            <a:r>
              <a:rPr lang="en-US" dirty="0"/>
              <a:t>Page 1</a:t>
            </a:r>
          </a:p>
        </p:txBody>
      </p:sp>
      <p:sp>
        <p:nvSpPr>
          <p:cNvPr id="7" name="Slide Number Placeholder 6">
            <a:extLst>
              <a:ext uri="{FF2B5EF4-FFF2-40B4-BE49-F238E27FC236}">
                <a16:creationId xmlns:a16="http://schemas.microsoft.com/office/drawing/2014/main" id="{B2D74A89-D932-620A-5C62-A2FE83132478}"/>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149033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28706-00BA-ACE8-04CB-90DBCAB93B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E828C43-821D-51E9-E437-AC19F23E3A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4FCB69F-EE91-FA85-75FA-5C3FA0FF6C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0785F3-7BE3-2ED7-6391-09D1F96302CE}"/>
              </a:ext>
            </a:extLst>
          </p:cNvPr>
          <p:cNvSpPr>
            <a:spLocks noGrp="1"/>
          </p:cNvSpPr>
          <p:nvPr>
            <p:ph type="dt" sz="half" idx="10"/>
          </p:nvPr>
        </p:nvSpPr>
        <p:spPr/>
        <p:txBody>
          <a:bodyPr/>
          <a:lstStyle/>
          <a:p>
            <a:fld id="{44AFBDD1-7087-4574-AA44-EE4F880DC21D}" type="datetime1">
              <a:rPr lang="en-US" smtClean="0"/>
              <a:t>9/17/2026</a:t>
            </a:fld>
            <a:endParaRPr lang="en-US" dirty="0"/>
          </a:p>
        </p:txBody>
      </p:sp>
      <p:sp>
        <p:nvSpPr>
          <p:cNvPr id="6" name="Footer Placeholder 5">
            <a:extLst>
              <a:ext uri="{FF2B5EF4-FFF2-40B4-BE49-F238E27FC236}">
                <a16:creationId xmlns:a16="http://schemas.microsoft.com/office/drawing/2014/main" id="{B7F2A23F-C372-8274-B18B-7298A7470840}"/>
              </a:ext>
            </a:extLst>
          </p:cNvPr>
          <p:cNvSpPr>
            <a:spLocks noGrp="1"/>
          </p:cNvSpPr>
          <p:nvPr>
            <p:ph type="ftr" sz="quarter" idx="11"/>
          </p:nvPr>
        </p:nvSpPr>
        <p:spPr/>
        <p:txBody>
          <a:bodyPr/>
          <a:lstStyle/>
          <a:p>
            <a:r>
              <a:rPr lang="en-US" dirty="0"/>
              <a:t>Page 1</a:t>
            </a:r>
          </a:p>
        </p:txBody>
      </p:sp>
      <p:sp>
        <p:nvSpPr>
          <p:cNvPr id="7" name="Slide Number Placeholder 6">
            <a:extLst>
              <a:ext uri="{FF2B5EF4-FFF2-40B4-BE49-F238E27FC236}">
                <a16:creationId xmlns:a16="http://schemas.microsoft.com/office/drawing/2014/main" id="{5AC5C404-B934-D825-A4EE-787297B49D4F}"/>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2962965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E80CD-0B4D-A122-F8E6-99556B19D3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1765F8A-3215-4786-733E-FE0286072B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7E4738-0E18-5C6F-F700-5E737E114195}"/>
              </a:ext>
            </a:extLst>
          </p:cNvPr>
          <p:cNvSpPr>
            <a:spLocks noGrp="1"/>
          </p:cNvSpPr>
          <p:nvPr>
            <p:ph type="dt" sz="half" idx="10"/>
          </p:nvPr>
        </p:nvSpPr>
        <p:spPr/>
        <p:txBody>
          <a:bodyPr/>
          <a:lstStyle/>
          <a:p>
            <a:fld id="{2A5B3DCC-ACE9-440F-B9DE-728E134A3CC9}" type="datetime1">
              <a:rPr lang="en-US" smtClean="0"/>
              <a:t>9/17/2026</a:t>
            </a:fld>
            <a:endParaRPr lang="en-US" dirty="0"/>
          </a:p>
        </p:txBody>
      </p:sp>
      <p:sp>
        <p:nvSpPr>
          <p:cNvPr id="5" name="Footer Placeholder 4">
            <a:extLst>
              <a:ext uri="{FF2B5EF4-FFF2-40B4-BE49-F238E27FC236}">
                <a16:creationId xmlns:a16="http://schemas.microsoft.com/office/drawing/2014/main" id="{3027348B-E698-FC75-C518-149BDB85574A}"/>
              </a:ext>
            </a:extLst>
          </p:cNvPr>
          <p:cNvSpPr>
            <a:spLocks noGrp="1"/>
          </p:cNvSpPr>
          <p:nvPr>
            <p:ph type="ftr" sz="quarter" idx="11"/>
          </p:nvPr>
        </p:nvSpPr>
        <p:spPr/>
        <p:txBody>
          <a:bodyPr/>
          <a:lstStyle/>
          <a:p>
            <a:r>
              <a:rPr lang="en-US" dirty="0"/>
              <a:t>Page 1</a:t>
            </a:r>
          </a:p>
        </p:txBody>
      </p:sp>
      <p:sp>
        <p:nvSpPr>
          <p:cNvPr id="6" name="Slide Number Placeholder 5">
            <a:extLst>
              <a:ext uri="{FF2B5EF4-FFF2-40B4-BE49-F238E27FC236}">
                <a16:creationId xmlns:a16="http://schemas.microsoft.com/office/drawing/2014/main" id="{1DF68E55-455B-18B5-AE37-E49276C7DE18}"/>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34458975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2E1D9B-DA24-C44C-061D-06D4EC62EA1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232F799-2059-03B7-1F1A-FAB20802913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025BA0-986A-C225-70D6-23D38E0E5FFF}"/>
              </a:ext>
            </a:extLst>
          </p:cNvPr>
          <p:cNvSpPr>
            <a:spLocks noGrp="1"/>
          </p:cNvSpPr>
          <p:nvPr>
            <p:ph type="dt" sz="half" idx="10"/>
          </p:nvPr>
        </p:nvSpPr>
        <p:spPr/>
        <p:txBody>
          <a:bodyPr/>
          <a:lstStyle/>
          <a:p>
            <a:fld id="{19EA345E-BE94-40A1-AD2C-A69A9CDDCE80}" type="datetime1">
              <a:rPr lang="en-US" smtClean="0"/>
              <a:t>9/17/2026</a:t>
            </a:fld>
            <a:endParaRPr lang="en-US" dirty="0"/>
          </a:p>
        </p:txBody>
      </p:sp>
      <p:sp>
        <p:nvSpPr>
          <p:cNvPr id="5" name="Footer Placeholder 4">
            <a:extLst>
              <a:ext uri="{FF2B5EF4-FFF2-40B4-BE49-F238E27FC236}">
                <a16:creationId xmlns:a16="http://schemas.microsoft.com/office/drawing/2014/main" id="{18975F0B-3507-2052-0700-9BF3538FA38F}"/>
              </a:ext>
            </a:extLst>
          </p:cNvPr>
          <p:cNvSpPr>
            <a:spLocks noGrp="1"/>
          </p:cNvSpPr>
          <p:nvPr>
            <p:ph type="ftr" sz="quarter" idx="11"/>
          </p:nvPr>
        </p:nvSpPr>
        <p:spPr/>
        <p:txBody>
          <a:bodyPr/>
          <a:lstStyle/>
          <a:p>
            <a:r>
              <a:rPr lang="en-US" dirty="0"/>
              <a:t>Page 1</a:t>
            </a:r>
          </a:p>
        </p:txBody>
      </p:sp>
      <p:sp>
        <p:nvSpPr>
          <p:cNvPr id="6" name="Slide Number Placeholder 5">
            <a:extLst>
              <a:ext uri="{FF2B5EF4-FFF2-40B4-BE49-F238E27FC236}">
                <a16:creationId xmlns:a16="http://schemas.microsoft.com/office/drawing/2014/main" id="{C552EC3F-8F88-8E7B-7EA4-35FA2BB5981C}"/>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27786031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27E69-C8B3-F19D-229C-6D42DF173BE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955F954-CBCA-4A8C-2455-BF6688F5B5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042AC86-ECDD-41D9-53D1-0DF829A3390A}"/>
              </a:ext>
            </a:extLst>
          </p:cNvPr>
          <p:cNvSpPr>
            <a:spLocks noGrp="1"/>
          </p:cNvSpPr>
          <p:nvPr>
            <p:ph type="dt" sz="half" idx="10"/>
          </p:nvPr>
        </p:nvSpPr>
        <p:spPr/>
        <p:txBody>
          <a:bodyPr/>
          <a:lstStyle/>
          <a:p>
            <a:fld id="{2CAF8527-DD8D-46E5-89F9-4FDD061DEF2C}" type="datetime1">
              <a:rPr lang="en-US" smtClean="0"/>
              <a:t>9/17/2026</a:t>
            </a:fld>
            <a:endParaRPr lang="en-US" dirty="0"/>
          </a:p>
        </p:txBody>
      </p:sp>
      <p:sp>
        <p:nvSpPr>
          <p:cNvPr id="5" name="Footer Placeholder 4">
            <a:extLst>
              <a:ext uri="{FF2B5EF4-FFF2-40B4-BE49-F238E27FC236}">
                <a16:creationId xmlns:a16="http://schemas.microsoft.com/office/drawing/2014/main" id="{00AF5688-2DA3-3B58-A613-4B0D8EE06593}"/>
              </a:ext>
            </a:extLst>
          </p:cNvPr>
          <p:cNvSpPr>
            <a:spLocks noGrp="1"/>
          </p:cNvSpPr>
          <p:nvPr>
            <p:ph type="ftr" sz="quarter" idx="11"/>
          </p:nvPr>
        </p:nvSpPr>
        <p:spPr/>
        <p:txBody>
          <a:bodyPr/>
          <a:lstStyle/>
          <a:p>
            <a:r>
              <a:rPr lang="en-US" dirty="0"/>
              <a:t>Page 1</a:t>
            </a:r>
          </a:p>
        </p:txBody>
      </p:sp>
      <p:sp>
        <p:nvSpPr>
          <p:cNvPr id="6" name="Slide Number Placeholder 5">
            <a:extLst>
              <a:ext uri="{FF2B5EF4-FFF2-40B4-BE49-F238E27FC236}">
                <a16:creationId xmlns:a16="http://schemas.microsoft.com/office/drawing/2014/main" id="{0B9CBE3D-6393-02A0-E54A-22F6B30B8E0C}"/>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14042347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FB6A9-2A30-39C7-6D1D-9B74B9DE67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4FF653C-BDC6-A93B-A2B2-81FF4074C53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35EFF6-7840-7122-4779-AAC8D9952312}"/>
              </a:ext>
            </a:extLst>
          </p:cNvPr>
          <p:cNvSpPr>
            <a:spLocks noGrp="1"/>
          </p:cNvSpPr>
          <p:nvPr>
            <p:ph type="dt" sz="half" idx="10"/>
          </p:nvPr>
        </p:nvSpPr>
        <p:spPr/>
        <p:txBody>
          <a:bodyPr/>
          <a:lstStyle/>
          <a:p>
            <a:fld id="{2F87EDFA-F795-42F3-A510-B78DB13A9137}" type="datetime1">
              <a:rPr lang="en-US" smtClean="0"/>
              <a:t>9/17/2026</a:t>
            </a:fld>
            <a:endParaRPr lang="en-US" dirty="0"/>
          </a:p>
        </p:txBody>
      </p:sp>
      <p:sp>
        <p:nvSpPr>
          <p:cNvPr id="5" name="Footer Placeholder 4">
            <a:extLst>
              <a:ext uri="{FF2B5EF4-FFF2-40B4-BE49-F238E27FC236}">
                <a16:creationId xmlns:a16="http://schemas.microsoft.com/office/drawing/2014/main" id="{DF6B4658-C9EE-4BC7-DD21-518CBB86E7D2}"/>
              </a:ext>
            </a:extLst>
          </p:cNvPr>
          <p:cNvSpPr>
            <a:spLocks noGrp="1"/>
          </p:cNvSpPr>
          <p:nvPr>
            <p:ph type="ftr" sz="quarter" idx="11"/>
          </p:nvPr>
        </p:nvSpPr>
        <p:spPr/>
        <p:txBody>
          <a:bodyPr/>
          <a:lstStyle/>
          <a:p>
            <a:r>
              <a:rPr lang="en-US" dirty="0"/>
              <a:t>Page 1</a:t>
            </a:r>
          </a:p>
        </p:txBody>
      </p:sp>
      <p:sp>
        <p:nvSpPr>
          <p:cNvPr id="6" name="Slide Number Placeholder 5">
            <a:extLst>
              <a:ext uri="{FF2B5EF4-FFF2-40B4-BE49-F238E27FC236}">
                <a16:creationId xmlns:a16="http://schemas.microsoft.com/office/drawing/2014/main" id="{BFF32C6B-5021-043F-E351-F478F0EC927F}"/>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9748396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F4A7E-A63F-184E-A5AC-2D1AD6F6874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E56AC12-4509-64D7-1567-10234918131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935EC7F-19AB-6704-792B-FEF39FF1F249}"/>
              </a:ext>
            </a:extLst>
          </p:cNvPr>
          <p:cNvSpPr>
            <a:spLocks noGrp="1"/>
          </p:cNvSpPr>
          <p:nvPr>
            <p:ph type="dt" sz="half" idx="10"/>
          </p:nvPr>
        </p:nvSpPr>
        <p:spPr/>
        <p:txBody>
          <a:bodyPr/>
          <a:lstStyle/>
          <a:p>
            <a:fld id="{B0821555-769B-40ED-A14E-7AAA8061DF60}" type="datetime1">
              <a:rPr lang="en-US" smtClean="0"/>
              <a:t>9/17/2026</a:t>
            </a:fld>
            <a:endParaRPr lang="en-US" dirty="0"/>
          </a:p>
        </p:txBody>
      </p:sp>
      <p:sp>
        <p:nvSpPr>
          <p:cNvPr id="5" name="Footer Placeholder 4">
            <a:extLst>
              <a:ext uri="{FF2B5EF4-FFF2-40B4-BE49-F238E27FC236}">
                <a16:creationId xmlns:a16="http://schemas.microsoft.com/office/drawing/2014/main" id="{F5C6E665-026C-E6DF-A6AE-69A779A4198A}"/>
              </a:ext>
            </a:extLst>
          </p:cNvPr>
          <p:cNvSpPr>
            <a:spLocks noGrp="1"/>
          </p:cNvSpPr>
          <p:nvPr>
            <p:ph type="ftr" sz="quarter" idx="11"/>
          </p:nvPr>
        </p:nvSpPr>
        <p:spPr/>
        <p:txBody>
          <a:bodyPr/>
          <a:lstStyle/>
          <a:p>
            <a:r>
              <a:rPr lang="en-US" dirty="0"/>
              <a:t>Page 1</a:t>
            </a:r>
          </a:p>
        </p:txBody>
      </p:sp>
      <p:sp>
        <p:nvSpPr>
          <p:cNvPr id="6" name="Slide Number Placeholder 5">
            <a:extLst>
              <a:ext uri="{FF2B5EF4-FFF2-40B4-BE49-F238E27FC236}">
                <a16:creationId xmlns:a16="http://schemas.microsoft.com/office/drawing/2014/main" id="{6B18884F-38C8-17ED-7B1C-ECB5AE0CCEEA}"/>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359574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DF35A-7564-40C6-5C3C-9A338106506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761ABE-86A5-131A-FCD5-AAD7B5F1E5C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B552D8A-12A5-9FDD-C82B-87C41667E40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F739B49-8CCF-9222-F239-8987955F62FA}"/>
              </a:ext>
            </a:extLst>
          </p:cNvPr>
          <p:cNvSpPr>
            <a:spLocks noGrp="1"/>
          </p:cNvSpPr>
          <p:nvPr>
            <p:ph type="dt" sz="half" idx="10"/>
          </p:nvPr>
        </p:nvSpPr>
        <p:spPr/>
        <p:txBody>
          <a:bodyPr/>
          <a:lstStyle/>
          <a:p>
            <a:fld id="{41D2DB9A-4934-40E5-AAE3-962E9324A601}" type="datetime1">
              <a:rPr lang="en-US" smtClean="0"/>
              <a:t>9/17/2026</a:t>
            </a:fld>
            <a:endParaRPr lang="en-US" dirty="0"/>
          </a:p>
        </p:txBody>
      </p:sp>
      <p:sp>
        <p:nvSpPr>
          <p:cNvPr id="6" name="Footer Placeholder 5">
            <a:extLst>
              <a:ext uri="{FF2B5EF4-FFF2-40B4-BE49-F238E27FC236}">
                <a16:creationId xmlns:a16="http://schemas.microsoft.com/office/drawing/2014/main" id="{2F2C0ED9-5CE1-1D97-439C-8DF40C1CB757}"/>
              </a:ext>
            </a:extLst>
          </p:cNvPr>
          <p:cNvSpPr>
            <a:spLocks noGrp="1"/>
          </p:cNvSpPr>
          <p:nvPr>
            <p:ph type="ftr" sz="quarter" idx="11"/>
          </p:nvPr>
        </p:nvSpPr>
        <p:spPr/>
        <p:txBody>
          <a:bodyPr/>
          <a:lstStyle/>
          <a:p>
            <a:r>
              <a:rPr lang="en-US" dirty="0"/>
              <a:t>Page 1</a:t>
            </a:r>
          </a:p>
        </p:txBody>
      </p:sp>
      <p:sp>
        <p:nvSpPr>
          <p:cNvPr id="7" name="Slide Number Placeholder 6">
            <a:extLst>
              <a:ext uri="{FF2B5EF4-FFF2-40B4-BE49-F238E27FC236}">
                <a16:creationId xmlns:a16="http://schemas.microsoft.com/office/drawing/2014/main" id="{D3C981CA-87A7-F0A6-8FB6-D18803E8B229}"/>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5845285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C0D3F-2213-A4CF-1B4A-E9D0298DD68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D6882A4-0049-68A8-BDED-89C1E2416C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10CB96-A7E1-BC48-0D1C-215D3195743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5A955CE-E070-2C08-89C6-70E9E865EE2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3D2FD9-1C3F-53B3-60DA-57D793058B9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A4CAE9A-4DA9-1B4D-9D0B-D682F8FA3F03}"/>
              </a:ext>
            </a:extLst>
          </p:cNvPr>
          <p:cNvSpPr>
            <a:spLocks noGrp="1"/>
          </p:cNvSpPr>
          <p:nvPr>
            <p:ph type="dt" sz="half" idx="10"/>
          </p:nvPr>
        </p:nvSpPr>
        <p:spPr/>
        <p:txBody>
          <a:bodyPr/>
          <a:lstStyle/>
          <a:p>
            <a:fld id="{B9F1D568-1950-41FA-8884-5BA593B9796F}" type="datetime1">
              <a:rPr lang="en-US" smtClean="0"/>
              <a:t>9/17/2026</a:t>
            </a:fld>
            <a:endParaRPr lang="en-US" dirty="0"/>
          </a:p>
        </p:txBody>
      </p:sp>
      <p:sp>
        <p:nvSpPr>
          <p:cNvPr id="8" name="Footer Placeholder 7">
            <a:extLst>
              <a:ext uri="{FF2B5EF4-FFF2-40B4-BE49-F238E27FC236}">
                <a16:creationId xmlns:a16="http://schemas.microsoft.com/office/drawing/2014/main" id="{C362074B-32CF-A037-A01E-0659A8A5FDFD}"/>
              </a:ext>
            </a:extLst>
          </p:cNvPr>
          <p:cNvSpPr>
            <a:spLocks noGrp="1"/>
          </p:cNvSpPr>
          <p:nvPr>
            <p:ph type="ftr" sz="quarter" idx="11"/>
          </p:nvPr>
        </p:nvSpPr>
        <p:spPr/>
        <p:txBody>
          <a:bodyPr/>
          <a:lstStyle/>
          <a:p>
            <a:r>
              <a:rPr lang="en-US" dirty="0"/>
              <a:t>Page 1</a:t>
            </a:r>
          </a:p>
        </p:txBody>
      </p:sp>
      <p:sp>
        <p:nvSpPr>
          <p:cNvPr id="9" name="Slide Number Placeholder 8">
            <a:extLst>
              <a:ext uri="{FF2B5EF4-FFF2-40B4-BE49-F238E27FC236}">
                <a16:creationId xmlns:a16="http://schemas.microsoft.com/office/drawing/2014/main" id="{41BB80B4-A28E-C4BC-6ADE-653D1BA743BA}"/>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26949336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22546-4257-BDC9-9EE9-1835A200D3E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E49C9EE-02DC-912F-0475-9FB896F1DC8B}"/>
              </a:ext>
            </a:extLst>
          </p:cNvPr>
          <p:cNvSpPr>
            <a:spLocks noGrp="1"/>
          </p:cNvSpPr>
          <p:nvPr>
            <p:ph type="dt" sz="half" idx="10"/>
          </p:nvPr>
        </p:nvSpPr>
        <p:spPr/>
        <p:txBody>
          <a:bodyPr/>
          <a:lstStyle/>
          <a:p>
            <a:fld id="{13D7C3EA-B0BF-480A-BBF8-6141B6E68EEC}" type="datetime1">
              <a:rPr lang="en-US" smtClean="0"/>
              <a:t>9/17/2026</a:t>
            </a:fld>
            <a:endParaRPr lang="en-US" dirty="0"/>
          </a:p>
        </p:txBody>
      </p:sp>
      <p:sp>
        <p:nvSpPr>
          <p:cNvPr id="4" name="Footer Placeholder 3">
            <a:extLst>
              <a:ext uri="{FF2B5EF4-FFF2-40B4-BE49-F238E27FC236}">
                <a16:creationId xmlns:a16="http://schemas.microsoft.com/office/drawing/2014/main" id="{6D33D75C-F1C5-4E98-4923-686337C2E462}"/>
              </a:ext>
            </a:extLst>
          </p:cNvPr>
          <p:cNvSpPr>
            <a:spLocks noGrp="1"/>
          </p:cNvSpPr>
          <p:nvPr>
            <p:ph type="ftr" sz="quarter" idx="11"/>
          </p:nvPr>
        </p:nvSpPr>
        <p:spPr/>
        <p:txBody>
          <a:bodyPr/>
          <a:lstStyle/>
          <a:p>
            <a:r>
              <a:rPr lang="en-US" dirty="0"/>
              <a:t>Page 1</a:t>
            </a:r>
          </a:p>
        </p:txBody>
      </p:sp>
      <p:sp>
        <p:nvSpPr>
          <p:cNvPr id="5" name="Slide Number Placeholder 4">
            <a:extLst>
              <a:ext uri="{FF2B5EF4-FFF2-40B4-BE49-F238E27FC236}">
                <a16:creationId xmlns:a16="http://schemas.microsoft.com/office/drawing/2014/main" id="{39D93732-7623-0128-38F5-E96DEEDDF594}"/>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38134396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3ABA7E2-5E99-8AB5-6996-D43CD2426C22}"/>
              </a:ext>
            </a:extLst>
          </p:cNvPr>
          <p:cNvSpPr>
            <a:spLocks noGrp="1"/>
          </p:cNvSpPr>
          <p:nvPr>
            <p:ph type="dt" sz="half" idx="10"/>
          </p:nvPr>
        </p:nvSpPr>
        <p:spPr/>
        <p:txBody>
          <a:bodyPr/>
          <a:lstStyle/>
          <a:p>
            <a:fld id="{312EE045-7B1A-4AD8-893E-2D3905DC1BEF}" type="datetime1">
              <a:rPr lang="en-US" smtClean="0"/>
              <a:t>9/17/2026</a:t>
            </a:fld>
            <a:endParaRPr lang="en-US" dirty="0"/>
          </a:p>
        </p:txBody>
      </p:sp>
      <p:sp>
        <p:nvSpPr>
          <p:cNvPr id="3" name="Footer Placeholder 2">
            <a:extLst>
              <a:ext uri="{FF2B5EF4-FFF2-40B4-BE49-F238E27FC236}">
                <a16:creationId xmlns:a16="http://schemas.microsoft.com/office/drawing/2014/main" id="{10421FFE-56C1-0F26-424B-8CA439DABDD7}"/>
              </a:ext>
            </a:extLst>
          </p:cNvPr>
          <p:cNvSpPr>
            <a:spLocks noGrp="1"/>
          </p:cNvSpPr>
          <p:nvPr>
            <p:ph type="ftr" sz="quarter" idx="11"/>
          </p:nvPr>
        </p:nvSpPr>
        <p:spPr/>
        <p:txBody>
          <a:bodyPr/>
          <a:lstStyle/>
          <a:p>
            <a:r>
              <a:rPr lang="en-US" dirty="0"/>
              <a:t>Page 1</a:t>
            </a:r>
          </a:p>
        </p:txBody>
      </p:sp>
      <p:sp>
        <p:nvSpPr>
          <p:cNvPr id="4" name="Slide Number Placeholder 3">
            <a:extLst>
              <a:ext uri="{FF2B5EF4-FFF2-40B4-BE49-F238E27FC236}">
                <a16:creationId xmlns:a16="http://schemas.microsoft.com/office/drawing/2014/main" id="{90F74BE0-13B7-2DE2-96EF-771CBD210ADF}"/>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15057010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22489-EDDC-F822-A1B5-0EAD51EB8A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3542E96-35CD-95FA-F6EB-E7206C39C1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26EA7E4-0ED4-5E23-ECB8-DDE84B91C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F58134-0A2E-842A-34DD-A29BAC8BE228}"/>
              </a:ext>
            </a:extLst>
          </p:cNvPr>
          <p:cNvSpPr>
            <a:spLocks noGrp="1"/>
          </p:cNvSpPr>
          <p:nvPr>
            <p:ph type="dt" sz="half" idx="10"/>
          </p:nvPr>
        </p:nvSpPr>
        <p:spPr/>
        <p:txBody>
          <a:bodyPr/>
          <a:lstStyle/>
          <a:p>
            <a:fld id="{15BB576D-8263-4799-ACE4-F7C39EDB408E}" type="datetime1">
              <a:rPr lang="en-US" smtClean="0"/>
              <a:t>9/17/2026</a:t>
            </a:fld>
            <a:endParaRPr lang="en-US" dirty="0"/>
          </a:p>
        </p:txBody>
      </p:sp>
      <p:sp>
        <p:nvSpPr>
          <p:cNvPr id="6" name="Footer Placeholder 5">
            <a:extLst>
              <a:ext uri="{FF2B5EF4-FFF2-40B4-BE49-F238E27FC236}">
                <a16:creationId xmlns:a16="http://schemas.microsoft.com/office/drawing/2014/main" id="{52133882-18D3-12F8-888D-7ED7657AEDE3}"/>
              </a:ext>
            </a:extLst>
          </p:cNvPr>
          <p:cNvSpPr>
            <a:spLocks noGrp="1"/>
          </p:cNvSpPr>
          <p:nvPr>
            <p:ph type="ftr" sz="quarter" idx="11"/>
          </p:nvPr>
        </p:nvSpPr>
        <p:spPr/>
        <p:txBody>
          <a:bodyPr/>
          <a:lstStyle/>
          <a:p>
            <a:r>
              <a:rPr lang="en-US" dirty="0"/>
              <a:t>Page 1</a:t>
            </a:r>
          </a:p>
        </p:txBody>
      </p:sp>
      <p:sp>
        <p:nvSpPr>
          <p:cNvPr id="7" name="Slide Number Placeholder 6">
            <a:extLst>
              <a:ext uri="{FF2B5EF4-FFF2-40B4-BE49-F238E27FC236}">
                <a16:creationId xmlns:a16="http://schemas.microsoft.com/office/drawing/2014/main" id="{B2D74A89-D932-620A-5C62-A2FE83132478}"/>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40924237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28706-00BA-ACE8-04CB-90DBCAB93B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E828C43-821D-51E9-E437-AC19F23E3A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4FCB69F-EE91-FA85-75FA-5C3FA0FF6C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0785F3-7BE3-2ED7-6391-09D1F96302CE}"/>
              </a:ext>
            </a:extLst>
          </p:cNvPr>
          <p:cNvSpPr>
            <a:spLocks noGrp="1"/>
          </p:cNvSpPr>
          <p:nvPr>
            <p:ph type="dt" sz="half" idx="10"/>
          </p:nvPr>
        </p:nvSpPr>
        <p:spPr/>
        <p:txBody>
          <a:bodyPr/>
          <a:lstStyle/>
          <a:p>
            <a:fld id="{7F6468C0-DE16-4D6E-BC0C-238BE3BF5714}" type="datetime1">
              <a:rPr lang="en-US" smtClean="0"/>
              <a:t>9/17/2026</a:t>
            </a:fld>
            <a:endParaRPr lang="en-US" dirty="0"/>
          </a:p>
        </p:txBody>
      </p:sp>
      <p:sp>
        <p:nvSpPr>
          <p:cNvPr id="6" name="Footer Placeholder 5">
            <a:extLst>
              <a:ext uri="{FF2B5EF4-FFF2-40B4-BE49-F238E27FC236}">
                <a16:creationId xmlns:a16="http://schemas.microsoft.com/office/drawing/2014/main" id="{B7F2A23F-C372-8274-B18B-7298A7470840}"/>
              </a:ext>
            </a:extLst>
          </p:cNvPr>
          <p:cNvSpPr>
            <a:spLocks noGrp="1"/>
          </p:cNvSpPr>
          <p:nvPr>
            <p:ph type="ftr" sz="quarter" idx="11"/>
          </p:nvPr>
        </p:nvSpPr>
        <p:spPr/>
        <p:txBody>
          <a:bodyPr/>
          <a:lstStyle/>
          <a:p>
            <a:r>
              <a:rPr lang="en-US" dirty="0"/>
              <a:t>Page 1</a:t>
            </a:r>
          </a:p>
        </p:txBody>
      </p:sp>
      <p:sp>
        <p:nvSpPr>
          <p:cNvPr id="7" name="Slide Number Placeholder 6">
            <a:extLst>
              <a:ext uri="{FF2B5EF4-FFF2-40B4-BE49-F238E27FC236}">
                <a16:creationId xmlns:a16="http://schemas.microsoft.com/office/drawing/2014/main" id="{5AC5C404-B934-D825-A4EE-787297B49D4F}"/>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4203671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E80CD-0B4D-A122-F8E6-99556B19D3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1765F8A-3215-4786-733E-FE0286072B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7E4738-0E18-5C6F-F700-5E737E114195}"/>
              </a:ext>
            </a:extLst>
          </p:cNvPr>
          <p:cNvSpPr>
            <a:spLocks noGrp="1"/>
          </p:cNvSpPr>
          <p:nvPr>
            <p:ph type="dt" sz="half" idx="10"/>
          </p:nvPr>
        </p:nvSpPr>
        <p:spPr/>
        <p:txBody>
          <a:bodyPr/>
          <a:lstStyle/>
          <a:p>
            <a:fld id="{354FA46C-419F-457F-82FF-6992E65BC28F}" type="datetime1">
              <a:rPr lang="en-US" smtClean="0"/>
              <a:t>9/17/2026</a:t>
            </a:fld>
            <a:endParaRPr lang="en-US" dirty="0"/>
          </a:p>
        </p:txBody>
      </p:sp>
      <p:sp>
        <p:nvSpPr>
          <p:cNvPr id="5" name="Footer Placeholder 4">
            <a:extLst>
              <a:ext uri="{FF2B5EF4-FFF2-40B4-BE49-F238E27FC236}">
                <a16:creationId xmlns:a16="http://schemas.microsoft.com/office/drawing/2014/main" id="{3027348B-E698-FC75-C518-149BDB85574A}"/>
              </a:ext>
            </a:extLst>
          </p:cNvPr>
          <p:cNvSpPr>
            <a:spLocks noGrp="1"/>
          </p:cNvSpPr>
          <p:nvPr>
            <p:ph type="ftr" sz="quarter" idx="11"/>
          </p:nvPr>
        </p:nvSpPr>
        <p:spPr/>
        <p:txBody>
          <a:bodyPr/>
          <a:lstStyle/>
          <a:p>
            <a:r>
              <a:rPr lang="en-US" dirty="0"/>
              <a:t>Page 1</a:t>
            </a:r>
          </a:p>
        </p:txBody>
      </p:sp>
      <p:sp>
        <p:nvSpPr>
          <p:cNvPr id="6" name="Slide Number Placeholder 5">
            <a:extLst>
              <a:ext uri="{FF2B5EF4-FFF2-40B4-BE49-F238E27FC236}">
                <a16:creationId xmlns:a16="http://schemas.microsoft.com/office/drawing/2014/main" id="{1DF68E55-455B-18B5-AE37-E49276C7DE18}"/>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24765464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2E1D9B-DA24-C44C-061D-06D4EC62EA1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232F799-2059-03B7-1F1A-FAB20802913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025BA0-986A-C225-70D6-23D38E0E5FFF}"/>
              </a:ext>
            </a:extLst>
          </p:cNvPr>
          <p:cNvSpPr>
            <a:spLocks noGrp="1"/>
          </p:cNvSpPr>
          <p:nvPr>
            <p:ph type="dt" sz="half" idx="10"/>
          </p:nvPr>
        </p:nvSpPr>
        <p:spPr/>
        <p:txBody>
          <a:bodyPr/>
          <a:lstStyle/>
          <a:p>
            <a:fld id="{0885F0B7-FBF8-4861-A2EA-8DFFF8E1CF5F}" type="datetime1">
              <a:rPr lang="en-US" smtClean="0"/>
              <a:t>9/17/2026</a:t>
            </a:fld>
            <a:endParaRPr lang="en-US" dirty="0"/>
          </a:p>
        </p:txBody>
      </p:sp>
      <p:sp>
        <p:nvSpPr>
          <p:cNvPr id="5" name="Footer Placeholder 4">
            <a:extLst>
              <a:ext uri="{FF2B5EF4-FFF2-40B4-BE49-F238E27FC236}">
                <a16:creationId xmlns:a16="http://schemas.microsoft.com/office/drawing/2014/main" id="{18975F0B-3507-2052-0700-9BF3538FA38F}"/>
              </a:ext>
            </a:extLst>
          </p:cNvPr>
          <p:cNvSpPr>
            <a:spLocks noGrp="1"/>
          </p:cNvSpPr>
          <p:nvPr>
            <p:ph type="ftr" sz="quarter" idx="11"/>
          </p:nvPr>
        </p:nvSpPr>
        <p:spPr/>
        <p:txBody>
          <a:bodyPr/>
          <a:lstStyle/>
          <a:p>
            <a:r>
              <a:rPr lang="en-US" dirty="0"/>
              <a:t>Page 1</a:t>
            </a:r>
          </a:p>
        </p:txBody>
      </p:sp>
      <p:sp>
        <p:nvSpPr>
          <p:cNvPr id="6" name="Slide Number Placeholder 5">
            <a:extLst>
              <a:ext uri="{FF2B5EF4-FFF2-40B4-BE49-F238E27FC236}">
                <a16:creationId xmlns:a16="http://schemas.microsoft.com/office/drawing/2014/main" id="{C552EC3F-8F88-8E7B-7EA4-35FA2BB5981C}"/>
              </a:ext>
            </a:extLst>
          </p:cNvPr>
          <p:cNvSpPr>
            <a:spLocks noGrp="1"/>
          </p:cNvSpPr>
          <p:nvPr>
            <p:ph type="sldNum" sz="quarter" idx="12"/>
          </p:nvPr>
        </p:nvSpPr>
        <p:spPr/>
        <p:txBody>
          <a:bodyPr/>
          <a:lstStyle/>
          <a:p>
            <a:fld id="{85C42EE7-FE79-4F97-B36E-8DE404E350A4}" type="slidenum">
              <a:rPr lang="en-US" smtClean="0"/>
              <a:t>‹#›</a:t>
            </a:fld>
            <a:endParaRPr lang="en-US" dirty="0"/>
          </a:p>
        </p:txBody>
      </p:sp>
    </p:spTree>
    <p:extLst>
      <p:ext uri="{BB962C8B-B14F-4D97-AF65-F5344CB8AC3E}">
        <p14:creationId xmlns:p14="http://schemas.microsoft.com/office/powerpoint/2010/main" val="3075330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4000" r="-4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8D3B3F-60CD-A9C3-C55E-9C7398E706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B345738-A682-49D7-DDBB-FC7F20BAFF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1AD056-8330-E6D0-0116-569863EECD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DC34EC-1271-4D7E-A0A9-766B68C6E49D}" type="datetime1">
              <a:rPr lang="en-US" smtClean="0"/>
              <a:t>9/17/2026</a:t>
            </a:fld>
            <a:endParaRPr lang="en-US" dirty="0"/>
          </a:p>
        </p:txBody>
      </p:sp>
      <p:sp>
        <p:nvSpPr>
          <p:cNvPr id="5" name="Footer Placeholder 4">
            <a:extLst>
              <a:ext uri="{FF2B5EF4-FFF2-40B4-BE49-F238E27FC236}">
                <a16:creationId xmlns:a16="http://schemas.microsoft.com/office/drawing/2014/main" id="{2D5341EC-B8C1-FE3A-2369-5CB4D46DC1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Page 1</a:t>
            </a:r>
          </a:p>
        </p:txBody>
      </p:sp>
      <p:sp>
        <p:nvSpPr>
          <p:cNvPr id="6" name="Slide Number Placeholder 5">
            <a:extLst>
              <a:ext uri="{FF2B5EF4-FFF2-40B4-BE49-F238E27FC236}">
                <a16:creationId xmlns:a16="http://schemas.microsoft.com/office/drawing/2014/main" id="{36BE348C-E740-0158-A484-DFF05A8E00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C42EE7-FE79-4F97-B36E-8DE404E350A4}" type="slidenum">
              <a:rPr lang="en-US" smtClean="0"/>
              <a:t>‹#›</a:t>
            </a:fld>
            <a:endParaRPr lang="en-US" dirty="0"/>
          </a:p>
        </p:txBody>
      </p:sp>
    </p:spTree>
    <p:extLst>
      <p:ext uri="{BB962C8B-B14F-4D97-AF65-F5344CB8AC3E}">
        <p14:creationId xmlns:p14="http://schemas.microsoft.com/office/powerpoint/2010/main" val="32358959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8D3B3F-60CD-A9C3-C55E-9C7398E706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B345738-A682-49D7-DDBB-FC7F20BAFF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1AD056-8330-E6D0-0116-569863EECD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6762E4-DDF7-4707-A597-0840889E627D}" type="datetime1">
              <a:rPr lang="en-US" smtClean="0"/>
              <a:t>9/17/2026</a:t>
            </a:fld>
            <a:endParaRPr lang="en-US" dirty="0"/>
          </a:p>
        </p:txBody>
      </p:sp>
      <p:sp>
        <p:nvSpPr>
          <p:cNvPr id="5" name="Footer Placeholder 4">
            <a:extLst>
              <a:ext uri="{FF2B5EF4-FFF2-40B4-BE49-F238E27FC236}">
                <a16:creationId xmlns:a16="http://schemas.microsoft.com/office/drawing/2014/main" id="{2D5341EC-B8C1-FE3A-2369-5CB4D46DC1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Page 1</a:t>
            </a:r>
          </a:p>
        </p:txBody>
      </p:sp>
      <p:sp>
        <p:nvSpPr>
          <p:cNvPr id="6" name="Slide Number Placeholder 5">
            <a:extLst>
              <a:ext uri="{FF2B5EF4-FFF2-40B4-BE49-F238E27FC236}">
                <a16:creationId xmlns:a16="http://schemas.microsoft.com/office/drawing/2014/main" id="{36BE348C-E740-0158-A484-DFF05A8E00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C42EE7-FE79-4F97-B36E-8DE404E350A4}" type="slidenum">
              <a:rPr lang="en-US" smtClean="0"/>
              <a:t>‹#›</a:t>
            </a:fld>
            <a:endParaRPr lang="en-US" dirty="0"/>
          </a:p>
        </p:txBody>
      </p:sp>
    </p:spTree>
    <p:extLst>
      <p:ext uri="{BB962C8B-B14F-4D97-AF65-F5344CB8AC3E}">
        <p14:creationId xmlns:p14="http://schemas.microsoft.com/office/powerpoint/2010/main" val="119889359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sM4nnXmtzec" TargetMode="External"/><Relationship Id="rId2" Type="http://schemas.openxmlformats.org/officeDocument/2006/relationships/image" Target="../media/image1.jpg"/><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hyperlink" Target="https://psc.ky.gov/Home/UtilForms" TargetMode="External"/><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g"/><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jpg"/><Relationship Id="rId1" Type="http://schemas.openxmlformats.org/officeDocument/2006/relationships/slideLayout" Target="../slideLayouts/slideLayout13.xml"/><Relationship Id="rId4" Type="http://schemas.openxmlformats.org/officeDocument/2006/relationships/image" Target="../media/image22.png"/></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2AEAB717-8F5D-D706-1703-863D115FEF91}"/>
              </a:ext>
            </a:extLst>
          </p:cNvPr>
          <p:cNvSpPr txBox="1"/>
          <p:nvPr/>
        </p:nvSpPr>
        <p:spPr>
          <a:xfrm>
            <a:off x="2172749" y="1384183"/>
            <a:ext cx="7843706"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white"/>
                </a:solidFill>
                <a:effectLst/>
                <a:uLnTx/>
                <a:uFillTx/>
                <a:latin typeface="Calibri" panose="020F0502020204030204"/>
                <a:ea typeface="+mn-ea"/>
                <a:cs typeface="+mn-cs"/>
              </a:rPr>
              <a:t>Water Loss Calculation / Forms</a:t>
            </a:r>
            <a:endParaRPr kumimoji="0" lang="en-US" sz="5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42199B8A-3C6F-7D79-529E-81B1E9F4B087}"/>
              </a:ext>
            </a:extLst>
          </p:cNvPr>
          <p:cNvSpPr txBox="1"/>
          <p:nvPr/>
        </p:nvSpPr>
        <p:spPr>
          <a:xfrm>
            <a:off x="251670" y="6479187"/>
            <a:ext cx="1168586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rPr>
              <a:t>Any views expressed in this presentation are those of the presenter and do not reflect official positions of the PSC</a:t>
            </a:r>
          </a:p>
        </p:txBody>
      </p:sp>
      <p:pic>
        <p:nvPicPr>
          <p:cNvPr id="14" name="Picture 13">
            <a:extLst>
              <a:ext uri="{FF2B5EF4-FFF2-40B4-BE49-F238E27FC236}">
                <a16:creationId xmlns:a16="http://schemas.microsoft.com/office/drawing/2014/main" id="{86C454AC-F430-2170-C3D5-9C02630E1729}"/>
              </a:ext>
            </a:extLst>
          </p:cNvPr>
          <p:cNvPicPr>
            <a:picLocks noChangeAspect="1"/>
          </p:cNvPicPr>
          <p:nvPr/>
        </p:nvPicPr>
        <p:blipFill>
          <a:blip r:embed="rId2"/>
          <a:stretch>
            <a:fillRect/>
          </a:stretch>
        </p:blipFill>
        <p:spPr>
          <a:xfrm>
            <a:off x="2638149" y="3982807"/>
            <a:ext cx="1749642" cy="1780966"/>
          </a:xfrm>
          <a:prstGeom prst="rect">
            <a:avLst/>
          </a:prstGeom>
        </p:spPr>
      </p:pic>
      <p:pic>
        <p:nvPicPr>
          <p:cNvPr id="15" name="Picture 14">
            <a:extLst>
              <a:ext uri="{FF2B5EF4-FFF2-40B4-BE49-F238E27FC236}">
                <a16:creationId xmlns:a16="http://schemas.microsoft.com/office/drawing/2014/main" id="{B4B2400E-6C86-3F70-C4C9-D0557F348E7D}"/>
              </a:ext>
            </a:extLst>
          </p:cNvPr>
          <p:cNvPicPr>
            <a:picLocks noChangeAspect="1"/>
          </p:cNvPicPr>
          <p:nvPr/>
        </p:nvPicPr>
        <p:blipFill>
          <a:blip r:embed="rId3"/>
          <a:stretch>
            <a:fillRect/>
          </a:stretch>
        </p:blipFill>
        <p:spPr>
          <a:xfrm>
            <a:off x="5296692" y="4284811"/>
            <a:ext cx="4174480" cy="1168854"/>
          </a:xfrm>
          <a:prstGeom prst="rect">
            <a:avLst/>
          </a:prstGeom>
        </p:spPr>
      </p:pic>
      <p:sp>
        <p:nvSpPr>
          <p:cNvPr id="3" name="Slide Number Placeholder 2">
            <a:extLst>
              <a:ext uri="{FF2B5EF4-FFF2-40B4-BE49-F238E27FC236}">
                <a16:creationId xmlns:a16="http://schemas.microsoft.com/office/drawing/2014/main" id="{EB779F10-5093-F551-5A76-CF2A0982C304}"/>
              </a:ext>
            </a:extLst>
          </p:cNvPr>
          <p:cNvSpPr>
            <a:spLocks noGrp="1"/>
          </p:cNvSpPr>
          <p:nvPr>
            <p:ph type="sldNum" sz="quarter" idx="12"/>
          </p:nvPr>
        </p:nvSpPr>
        <p:spPr/>
        <p:txBody>
          <a:bodyPr/>
          <a:lstStyle/>
          <a:p>
            <a:fld id="{85C42EE7-FE79-4F97-B36E-8DE404E350A4}" type="slidenum">
              <a:rPr lang="en-US" smtClean="0"/>
              <a:t>1</a:t>
            </a:fld>
            <a:endParaRPr lang="en-US" dirty="0"/>
          </a:p>
        </p:txBody>
      </p:sp>
    </p:spTree>
    <p:extLst>
      <p:ext uri="{BB962C8B-B14F-4D97-AF65-F5344CB8AC3E}">
        <p14:creationId xmlns:p14="http://schemas.microsoft.com/office/powerpoint/2010/main" val="18457424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b="1" dirty="0">
                <a:solidFill>
                  <a:schemeClr val="bg1"/>
                </a:solidFill>
              </a:rPr>
              <a:t>Today’s Agenda</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838200" y="1825625"/>
            <a:ext cx="10515600" cy="4667250"/>
          </a:xfrm>
        </p:spPr>
        <p:txBody>
          <a:bodyPr>
            <a:normAutofit/>
          </a:bodyPr>
          <a:lstStyle/>
          <a:p>
            <a:pPr marL="285750" indent="-285750">
              <a:buFont typeface="Arial" panose="020B0604020202020204" pitchFamily="34" charset="0"/>
              <a:buChar char="•"/>
            </a:pPr>
            <a:r>
              <a:rPr lang="en-US" sz="2800" dirty="0">
                <a:solidFill>
                  <a:schemeClr val="bg1">
                    <a:lumMod val="95000"/>
                  </a:schemeClr>
                </a:solidFill>
              </a:rPr>
              <a:t>Excess Water Loss - Kentucky Law</a:t>
            </a:r>
          </a:p>
          <a:p>
            <a:pPr marL="285750" indent="-285750">
              <a:buFont typeface="Arial" panose="020B0604020202020204" pitchFamily="34" charset="0"/>
              <a:buChar char="•"/>
            </a:pPr>
            <a:r>
              <a:rPr lang="en-US" dirty="0">
                <a:solidFill>
                  <a:schemeClr val="bg1">
                    <a:lumMod val="95000"/>
                  </a:schemeClr>
                </a:solidFill>
              </a:rPr>
              <a:t>Definitions</a:t>
            </a:r>
          </a:p>
          <a:p>
            <a:pPr marL="285750" indent="-285750">
              <a:buFont typeface="Arial" panose="020B0604020202020204" pitchFamily="34" charset="0"/>
              <a:buChar char="•"/>
            </a:pPr>
            <a:r>
              <a:rPr lang="en-US" sz="2800" dirty="0">
                <a:solidFill>
                  <a:schemeClr val="bg1">
                    <a:lumMod val="95000"/>
                  </a:schemeClr>
                </a:solidFill>
              </a:rPr>
              <a:t>The Math</a:t>
            </a:r>
          </a:p>
          <a:p>
            <a:pPr marL="285750" indent="-285750">
              <a:buFont typeface="Arial" panose="020B0604020202020204" pitchFamily="34" charset="0"/>
              <a:buChar char="•"/>
            </a:pPr>
            <a:r>
              <a:rPr lang="en-US" dirty="0">
                <a:solidFill>
                  <a:schemeClr val="bg1">
                    <a:lumMod val="95000"/>
                  </a:schemeClr>
                </a:solidFill>
              </a:rPr>
              <a:t>Regulatory Consequences of Excess Water Loss</a:t>
            </a:r>
            <a:endParaRPr lang="en-US" sz="2800" dirty="0">
              <a:solidFill>
                <a:schemeClr val="bg1">
                  <a:lumMod val="95000"/>
                </a:schemeClr>
              </a:solidFill>
            </a:endParaRPr>
          </a:p>
          <a:p>
            <a:pPr marL="285750" indent="-285750">
              <a:buFont typeface="Arial" panose="020B0604020202020204" pitchFamily="34" charset="0"/>
              <a:buChar char="•"/>
            </a:pPr>
            <a:r>
              <a:rPr lang="en-US" sz="2800" dirty="0">
                <a:solidFill>
                  <a:schemeClr val="bg1">
                    <a:lumMod val="95000"/>
                  </a:schemeClr>
                </a:solidFill>
              </a:rPr>
              <a:t>Forms</a:t>
            </a:r>
          </a:p>
          <a:p>
            <a:pPr marL="285750" indent="-285750">
              <a:buFont typeface="Arial" panose="020B0604020202020204" pitchFamily="34" charset="0"/>
              <a:buChar char="•"/>
            </a:pPr>
            <a:r>
              <a:rPr lang="en-US" sz="2800" dirty="0">
                <a:solidFill>
                  <a:schemeClr val="bg1">
                    <a:lumMod val="95000"/>
                  </a:schemeClr>
                </a:solidFill>
              </a:rPr>
              <a:t>Component Lines</a:t>
            </a:r>
          </a:p>
          <a:p>
            <a:pPr marL="285750" indent="-285750">
              <a:buFont typeface="Arial" panose="020B0604020202020204" pitchFamily="34" charset="0"/>
              <a:buChar char="•"/>
            </a:pPr>
            <a:r>
              <a:rPr lang="en-US" sz="2800" dirty="0">
                <a:solidFill>
                  <a:schemeClr val="bg1">
                    <a:lumMod val="95000"/>
                  </a:schemeClr>
                </a:solidFill>
              </a:rPr>
              <a:t>Error Checking / Issues</a:t>
            </a:r>
          </a:p>
          <a:p>
            <a:pPr marL="285750" indent="-285750"/>
            <a:r>
              <a:rPr lang="en-US" sz="2800" dirty="0">
                <a:solidFill>
                  <a:schemeClr val="bg1">
                    <a:lumMod val="95000"/>
                  </a:schemeClr>
                </a:solidFill>
              </a:rPr>
              <a:t>Water Loss Percentage</a:t>
            </a:r>
          </a:p>
          <a:p>
            <a:pPr marL="285750" indent="-285750">
              <a:buFont typeface="Arial" panose="020B0604020202020204" pitchFamily="34" charset="0"/>
              <a:buChar char="•"/>
            </a:pPr>
            <a:r>
              <a:rPr lang="en-US" sz="2800" dirty="0">
                <a:solidFill>
                  <a:schemeClr val="bg1">
                    <a:lumMod val="95000"/>
                  </a:schemeClr>
                </a:solidFill>
              </a:rPr>
              <a:t>Annual Reporting</a:t>
            </a:r>
          </a:p>
          <a:p>
            <a:pPr marL="0" indent="0">
              <a:buNone/>
            </a:pPr>
            <a:endParaRPr lang="en-US" sz="1000" dirty="0">
              <a:solidFill>
                <a:schemeClr val="bg1">
                  <a:lumMod val="95000"/>
                </a:schemeClr>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B5042411-E0DE-ACC0-2EEB-DA139D0BE5E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C42EE7-FE79-4F97-B36E-8DE404E350A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82427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B5042411-E0DE-ACC0-2EEB-DA139D0BE5E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C42EE7-FE79-4F97-B36E-8DE404E350A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Title 1">
            <a:extLst>
              <a:ext uri="{FF2B5EF4-FFF2-40B4-BE49-F238E27FC236}">
                <a16:creationId xmlns:a16="http://schemas.microsoft.com/office/drawing/2014/main" id="{0245C150-40AF-7DD9-CC1E-094BBF0EF630}"/>
              </a:ext>
            </a:extLst>
          </p:cNvPr>
          <p:cNvSpPr>
            <a:spLocks noGrp="1"/>
          </p:cNvSpPr>
          <p:nvPr>
            <p:ph type="title"/>
          </p:nvPr>
        </p:nvSpPr>
        <p:spPr>
          <a:xfrm>
            <a:off x="838200" y="365125"/>
            <a:ext cx="10515600" cy="968725"/>
          </a:xfrm>
        </p:spPr>
        <p:txBody>
          <a:bodyPr>
            <a:normAutofit fontScale="90000"/>
          </a:bodyPr>
          <a:lstStyle/>
          <a:p>
            <a:pPr marL="285750" indent="-285750" algn="ctr"/>
            <a:r>
              <a:rPr lang="en-US" sz="3600" dirty="0">
                <a:solidFill>
                  <a:schemeClr val="bg1">
                    <a:lumMod val="95000"/>
                  </a:schemeClr>
                </a:solidFill>
              </a:rPr>
              <a:t>Ratemaking Consequences of Excessive Water Loss </a:t>
            </a:r>
            <a:br>
              <a:rPr lang="en-US" sz="3600" dirty="0">
                <a:solidFill>
                  <a:schemeClr val="bg1">
                    <a:lumMod val="95000"/>
                  </a:schemeClr>
                </a:solidFill>
              </a:rPr>
            </a:br>
            <a:r>
              <a:rPr lang="fr-FR" sz="3100" dirty="0">
                <a:solidFill>
                  <a:schemeClr val="bg1">
                    <a:lumMod val="95000"/>
                  </a:schemeClr>
                </a:solidFill>
              </a:rPr>
              <a:t>807 KAR 5:066 Section 6 (3)</a:t>
            </a:r>
            <a:endParaRPr lang="en-US" sz="3100" dirty="0">
              <a:solidFill>
                <a:schemeClr val="bg1">
                  <a:lumMod val="95000"/>
                </a:schemeClr>
              </a:solidFill>
            </a:endParaRPr>
          </a:p>
        </p:txBody>
      </p:sp>
      <p:sp>
        <p:nvSpPr>
          <p:cNvPr id="9" name="Content Placeholder 2">
            <a:extLst>
              <a:ext uri="{FF2B5EF4-FFF2-40B4-BE49-F238E27FC236}">
                <a16:creationId xmlns:a16="http://schemas.microsoft.com/office/drawing/2014/main" id="{98C31E31-48B2-9152-A983-F2A36482CB9B}"/>
              </a:ext>
            </a:extLst>
          </p:cNvPr>
          <p:cNvSpPr>
            <a:spLocks noGrp="1"/>
          </p:cNvSpPr>
          <p:nvPr>
            <p:ph idx="1"/>
          </p:nvPr>
        </p:nvSpPr>
        <p:spPr>
          <a:xfrm>
            <a:off x="838200" y="1825625"/>
            <a:ext cx="10515600" cy="4351338"/>
          </a:xfrm>
        </p:spPr>
        <p:txBody>
          <a:bodyPr>
            <a:normAutofit lnSpcReduction="10000"/>
          </a:bodyPr>
          <a:lstStyle/>
          <a:p>
            <a:pPr algn="just"/>
            <a:r>
              <a:rPr lang="en-US" sz="2600" dirty="0">
                <a:solidFill>
                  <a:schemeClr val="bg1">
                    <a:lumMod val="95000"/>
                  </a:schemeClr>
                </a:solidFill>
              </a:rPr>
              <a:t>Unaccounted for water loss. Except for purchased water rate adjustments for water districts and water associations, and rate adjustments pursuant to KRS 278.023(4), for rate making purposes a utility's water loss shall not exceed fifteen (15) percent of total water produced and purchased, excluding water used by a utility in its own operations.</a:t>
            </a:r>
          </a:p>
          <a:p>
            <a:pPr algn="just"/>
            <a:endParaRPr lang="en-US" sz="1000" dirty="0">
              <a:solidFill>
                <a:schemeClr val="bg1">
                  <a:lumMod val="95000"/>
                </a:schemeClr>
              </a:solidFill>
            </a:endParaRPr>
          </a:p>
          <a:p>
            <a:pPr algn="just"/>
            <a:r>
              <a:rPr lang="en-US" sz="2600" dirty="0">
                <a:solidFill>
                  <a:schemeClr val="bg1">
                    <a:lumMod val="95000"/>
                  </a:schemeClr>
                </a:solidFill>
              </a:rPr>
              <a:t>Upon application by a utility in a rate case filing or by separate filing, or upon motion by the commission, an alternative level of reasonable water loss may be established by the commission. A utility proposing an alternative level shall have the burden of demonstrating that the alternative level is more reasonable than the level prescribed in this section.</a:t>
            </a:r>
          </a:p>
          <a:p>
            <a:endParaRPr lang="en-US" dirty="0">
              <a:solidFill>
                <a:schemeClr val="bg1">
                  <a:lumMod val="95000"/>
                </a:schemeClr>
              </a:solidFill>
            </a:endParaRPr>
          </a:p>
        </p:txBody>
      </p:sp>
    </p:spTree>
    <p:extLst>
      <p:ext uri="{BB962C8B-B14F-4D97-AF65-F5344CB8AC3E}">
        <p14:creationId xmlns:p14="http://schemas.microsoft.com/office/powerpoint/2010/main" val="23034146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10393" y="1149292"/>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B5042411-E0DE-ACC0-2EEB-DA139D0BE5E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C42EE7-FE79-4F97-B36E-8DE404E350A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Title 1">
            <a:extLst>
              <a:ext uri="{FF2B5EF4-FFF2-40B4-BE49-F238E27FC236}">
                <a16:creationId xmlns:a16="http://schemas.microsoft.com/office/drawing/2014/main" id="{A470FA80-1294-FEF9-FD28-43F573161CEC}"/>
              </a:ext>
            </a:extLst>
          </p:cNvPr>
          <p:cNvSpPr>
            <a:spLocks noGrp="1"/>
          </p:cNvSpPr>
          <p:nvPr>
            <p:ph type="title"/>
          </p:nvPr>
        </p:nvSpPr>
        <p:spPr>
          <a:xfrm>
            <a:off x="838200" y="365125"/>
            <a:ext cx="10515600" cy="582831"/>
          </a:xfrm>
        </p:spPr>
        <p:txBody>
          <a:bodyPr>
            <a:normAutofit fontScale="90000"/>
          </a:bodyPr>
          <a:lstStyle/>
          <a:p>
            <a:pPr marL="285750" indent="-285750" algn="ctr"/>
            <a:r>
              <a:rPr lang="en-US" sz="3600" dirty="0">
                <a:solidFill>
                  <a:schemeClr val="bg1">
                    <a:lumMod val="95000"/>
                  </a:schemeClr>
                </a:solidFill>
              </a:rPr>
              <a:t>What Is Water Loss?</a:t>
            </a:r>
          </a:p>
        </p:txBody>
      </p:sp>
      <p:sp>
        <p:nvSpPr>
          <p:cNvPr id="12" name="Content Placeholder 2">
            <a:extLst>
              <a:ext uri="{FF2B5EF4-FFF2-40B4-BE49-F238E27FC236}">
                <a16:creationId xmlns:a16="http://schemas.microsoft.com/office/drawing/2014/main" id="{A88E10DF-F984-E49C-09CF-73A1A6A316B7}"/>
              </a:ext>
            </a:extLst>
          </p:cNvPr>
          <p:cNvSpPr>
            <a:spLocks noGrp="1"/>
          </p:cNvSpPr>
          <p:nvPr>
            <p:ph idx="1"/>
          </p:nvPr>
        </p:nvSpPr>
        <p:spPr>
          <a:xfrm>
            <a:off x="838200" y="1426129"/>
            <a:ext cx="10515600" cy="4840447"/>
          </a:xfrm>
        </p:spPr>
        <p:txBody>
          <a:bodyPr>
            <a:normAutofit fontScale="25000" lnSpcReduction="20000"/>
          </a:bodyPr>
          <a:lstStyle/>
          <a:p>
            <a:pPr marL="0" indent="0" algn="just">
              <a:buNone/>
            </a:pPr>
            <a:r>
              <a:rPr lang="en-US" sz="7200" dirty="0">
                <a:solidFill>
                  <a:schemeClr val="bg1">
                    <a:lumMod val="95000"/>
                  </a:schemeClr>
                </a:solidFill>
              </a:rPr>
              <a:t>Unaccounted-for water loss is "the difference of the total amount of water produced and purchased and the sum of water sold, water used for fire protection purposes</a:t>
            </a:r>
            <a:r>
              <a:rPr lang="en-US" sz="7200" baseline="38000" dirty="0">
                <a:solidFill>
                  <a:schemeClr val="bg1">
                    <a:lumMod val="95000"/>
                  </a:schemeClr>
                </a:solidFill>
              </a:rPr>
              <a:t>1</a:t>
            </a:r>
            <a:r>
              <a:rPr lang="en-US" sz="7200" dirty="0">
                <a:solidFill>
                  <a:schemeClr val="bg1">
                    <a:lumMod val="95000"/>
                  </a:schemeClr>
                </a:solidFill>
              </a:rPr>
              <a:t>, and water used in treatment and distribution operations (e.g., backwashing filters, line flushing).“</a:t>
            </a:r>
            <a:r>
              <a:rPr lang="en-US" sz="7200" baseline="38000" dirty="0">
                <a:solidFill>
                  <a:schemeClr val="bg1">
                    <a:lumMod val="95000"/>
                  </a:schemeClr>
                </a:solidFill>
              </a:rPr>
              <a:t>2</a:t>
            </a:r>
            <a:r>
              <a:rPr lang="en-US" sz="7200" dirty="0">
                <a:solidFill>
                  <a:schemeClr val="bg1">
                    <a:lumMod val="95000"/>
                  </a:schemeClr>
                </a:solidFill>
              </a:rPr>
              <a:t> Generally speaking, the unaccounted-for water loss is the result of line breaks and leaks, inaccurate meters, tank overflows, excavation damages, and theft.</a:t>
            </a:r>
            <a:r>
              <a:rPr lang="en-US" sz="7200" baseline="38000" dirty="0">
                <a:solidFill>
                  <a:schemeClr val="bg1">
                    <a:lumMod val="95000"/>
                  </a:schemeClr>
                </a:solidFill>
              </a:rPr>
              <a:t>3</a:t>
            </a:r>
          </a:p>
          <a:p>
            <a:pPr algn="just"/>
            <a:endParaRPr lang="en-US" sz="2000" dirty="0">
              <a:solidFill>
                <a:schemeClr val="bg1">
                  <a:lumMod val="95000"/>
                </a:schemeClr>
              </a:solidFill>
            </a:endParaRPr>
          </a:p>
          <a:p>
            <a:pPr marL="0" indent="0" algn="just">
              <a:buNone/>
            </a:pPr>
            <a:r>
              <a:rPr lang="en-US" sz="5600" baseline="38000" dirty="0">
                <a:solidFill>
                  <a:schemeClr val="bg1">
                    <a:lumMod val="95000"/>
                  </a:schemeClr>
                </a:solidFill>
              </a:rPr>
              <a:t>1</a:t>
            </a:r>
            <a:r>
              <a:rPr lang="en-US" sz="5600" dirty="0">
                <a:solidFill>
                  <a:schemeClr val="bg1">
                    <a:lumMod val="95000"/>
                  </a:schemeClr>
                </a:solidFill>
              </a:rPr>
              <a:t>  When provided without charge pursuant to the utility's tariff.</a:t>
            </a:r>
          </a:p>
          <a:p>
            <a:pPr algn="just"/>
            <a:endParaRPr lang="en-US" sz="5600" dirty="0">
              <a:solidFill>
                <a:schemeClr val="bg1">
                  <a:lumMod val="95000"/>
                </a:schemeClr>
              </a:solidFill>
            </a:endParaRPr>
          </a:p>
          <a:p>
            <a:pPr marL="0" indent="0" algn="just">
              <a:buNone/>
            </a:pPr>
            <a:r>
              <a:rPr lang="en-US" sz="5600" baseline="38000" dirty="0">
                <a:solidFill>
                  <a:schemeClr val="bg1">
                    <a:lumMod val="95000"/>
                  </a:schemeClr>
                </a:solidFill>
              </a:rPr>
              <a:t>2</a:t>
            </a:r>
            <a:r>
              <a:rPr lang="en-US" sz="5600" dirty="0">
                <a:solidFill>
                  <a:schemeClr val="bg1">
                    <a:lumMod val="95000"/>
                  </a:schemeClr>
                </a:solidFill>
              </a:rPr>
              <a:t> Application of Cannonsburg Water District for (1) Approval of Emergency Rate Relief and (2) Approval of the Increase in Nonrecurring Charges, Case No. 2011-00217 (Ky. PSC Feb. 27, 2012), Order at 5 n.12.</a:t>
            </a:r>
          </a:p>
          <a:p>
            <a:pPr algn="just"/>
            <a:endParaRPr lang="en-US" sz="5600" dirty="0">
              <a:solidFill>
                <a:schemeClr val="bg1">
                  <a:lumMod val="95000"/>
                </a:schemeClr>
              </a:solidFill>
            </a:endParaRPr>
          </a:p>
          <a:p>
            <a:pPr marL="0" indent="0" algn="just">
              <a:buNone/>
            </a:pPr>
            <a:r>
              <a:rPr lang="en-US" sz="5600" baseline="38000" dirty="0">
                <a:solidFill>
                  <a:schemeClr val="bg1">
                    <a:lumMod val="95000"/>
                  </a:schemeClr>
                </a:solidFill>
              </a:rPr>
              <a:t>3</a:t>
            </a:r>
            <a:r>
              <a:rPr lang="en-US" sz="5600" dirty="0">
                <a:solidFill>
                  <a:schemeClr val="bg1">
                    <a:lumMod val="95000"/>
                  </a:schemeClr>
                </a:solidFill>
              </a:rPr>
              <a:t>  See, e.g. , Application of Ledbetter Water District for an Alternative Rate Adjustment, Case No. 2018-0011 7 (Ky. PSC Sept. 10, 2018), Order at 3 (excessive water loss caused by large leak); Electronic Application of Hardin County Water District No. 2 for a Declaratory Order that Sample Testing Satisfies the Testing Requirements of 807 KAR 5:066, Section 16(1) or, in the Alternative, for an Order Granting a Deviation [There]From, Case No. 2016-00432 (Ky. PSC March 22, 2018), Order at 7-8 n.28 (noting potential loss from defective meters); Electronic Application of McCreary County Water District for Authorization to Execute Lease-Purchase Agreement and Related Relief, Case No. 2018-00038 (Ky. PSC June 28, 2018), Order at 5 (granting Certificate of Pubic Convenience and Necessity (CPCN) based, in part, on project "reduce[ing] unaccounted-for water loss because of quicker detection of water leaks, meter tampering, and theft"); Application of Cumberland Falls Highway Water District for Approval of Financing and Issuance of a Certificate of Convenience and Necessity, Case No. 2017-00268 (Ky. PSC Aug. 14, 2017). Order at 2 (approving CPCN based, in part, on finding that project will lower water loss by replacing leak-prone lines); Application of Mountain Water District for an Adjustment of Water and Sewer Rates, Case No. 2014-00342 (Ky. PSC Oct. 9, 2015), Order at 11 (noting utility representation that excessive water loss was attributable to "inaccurate meters, theft of service, and infrastructure failure"); Alternative Rate Filing of Eastern Rockcastle Water Association, Inc., Case No. 2014-00385 (Ky. PSC May 15, 2015), Order at 6-7 (noting loss from inaccurate meter); Application of Hardin County Water District No. 1 to Modify Water Utility Tariff of Master Meters for Billing Multi-Unit Residential Properties, Case No. 2009-0011 3 (Ky. PSC Oct. 22, 2010), Order at 2 (noting that stolen water contributes to water loss); Hardin County Water District No. 1 's Proposed Tariff Allowing the Use of Master Meters in Manufactured Housing Communities, Case No. 2007- 00461 (Ky. PSC Aug. 14, 2008), Order at 2 (same).</a:t>
            </a:r>
          </a:p>
          <a:p>
            <a:endParaRPr lang="en-US" dirty="0">
              <a:solidFill>
                <a:schemeClr val="bg1">
                  <a:lumMod val="95000"/>
                </a:schemeClr>
              </a:solidFill>
            </a:endParaRPr>
          </a:p>
        </p:txBody>
      </p:sp>
    </p:spTree>
    <p:extLst>
      <p:ext uri="{BB962C8B-B14F-4D97-AF65-F5344CB8AC3E}">
        <p14:creationId xmlns:p14="http://schemas.microsoft.com/office/powerpoint/2010/main" val="27344290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10393" y="1149292"/>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B5042411-E0DE-ACC0-2EEB-DA139D0BE5E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C42EE7-FE79-4F97-B36E-8DE404E350A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8CEFBEE0-8D76-5FB4-F0D1-CC458F8F120E}"/>
              </a:ext>
            </a:extLst>
          </p:cNvPr>
          <p:cNvSpPr>
            <a:spLocks noGrp="1"/>
          </p:cNvSpPr>
          <p:nvPr>
            <p:ph type="title"/>
          </p:nvPr>
        </p:nvSpPr>
        <p:spPr>
          <a:xfrm>
            <a:off x="838200" y="365126"/>
            <a:ext cx="10515600" cy="507330"/>
          </a:xfrm>
        </p:spPr>
        <p:txBody>
          <a:bodyPr>
            <a:normAutofit fontScale="90000"/>
          </a:bodyPr>
          <a:lstStyle/>
          <a:p>
            <a:pPr marL="285750" indent="-285750"/>
            <a:r>
              <a:rPr lang="en-US" sz="3600" dirty="0">
                <a:solidFill>
                  <a:schemeClr val="bg1">
                    <a:lumMod val="95000"/>
                  </a:schemeClr>
                </a:solidFill>
              </a:rPr>
              <a:t>Ratemaking Consequences of Excessive Water Loss – The Math</a:t>
            </a:r>
          </a:p>
        </p:txBody>
      </p:sp>
      <p:pic>
        <p:nvPicPr>
          <p:cNvPr id="12" name="Picture 11">
            <a:extLst>
              <a:ext uri="{FF2B5EF4-FFF2-40B4-BE49-F238E27FC236}">
                <a16:creationId xmlns:a16="http://schemas.microsoft.com/office/drawing/2014/main" id="{88ED54D6-0CAA-96AD-E935-0C17A488B008}"/>
              </a:ext>
            </a:extLst>
          </p:cNvPr>
          <p:cNvPicPr>
            <a:picLocks noChangeAspect="1"/>
          </p:cNvPicPr>
          <p:nvPr/>
        </p:nvPicPr>
        <p:blipFill>
          <a:blip r:embed="rId3"/>
          <a:stretch>
            <a:fillRect/>
          </a:stretch>
        </p:blipFill>
        <p:spPr>
          <a:xfrm>
            <a:off x="1466102" y="1673525"/>
            <a:ext cx="8885596" cy="3369068"/>
          </a:xfrm>
          <a:prstGeom prst="rect">
            <a:avLst/>
          </a:prstGeom>
        </p:spPr>
      </p:pic>
    </p:spTree>
    <p:extLst>
      <p:ext uri="{BB962C8B-B14F-4D97-AF65-F5344CB8AC3E}">
        <p14:creationId xmlns:p14="http://schemas.microsoft.com/office/powerpoint/2010/main" val="17906312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DA79BB9-F306-2870-66DB-7118E1075F6B}"/>
              </a:ext>
            </a:extLst>
          </p:cNvPr>
          <p:cNvSpPr>
            <a:spLocks noGrp="1"/>
          </p:cNvSpPr>
          <p:nvPr>
            <p:ph type="sldNum" sz="quarter" idx="12"/>
          </p:nvPr>
        </p:nvSpPr>
        <p:spPr/>
        <p:txBody>
          <a:bodyPr/>
          <a:lstStyle/>
          <a:p>
            <a:fld id="{85C42EE7-FE79-4F97-B36E-8DE404E350A4}" type="slidenum">
              <a:rPr lang="en-US" smtClean="0"/>
              <a:t>6</a:t>
            </a:fld>
            <a:endParaRPr lang="en-US" dirty="0"/>
          </a:p>
        </p:txBody>
      </p:sp>
      <p:sp>
        <p:nvSpPr>
          <p:cNvPr id="3" name="Content Placeholder 2">
            <a:extLst>
              <a:ext uri="{FF2B5EF4-FFF2-40B4-BE49-F238E27FC236}">
                <a16:creationId xmlns:a16="http://schemas.microsoft.com/office/drawing/2014/main" id="{5EAEBA46-5131-5FBA-67DE-F0719B0D342E}"/>
              </a:ext>
            </a:extLst>
          </p:cNvPr>
          <p:cNvSpPr>
            <a:spLocks noGrp="1"/>
          </p:cNvSpPr>
          <p:nvPr>
            <p:ph idx="4294967295"/>
          </p:nvPr>
        </p:nvSpPr>
        <p:spPr>
          <a:xfrm>
            <a:off x="698740" y="1690688"/>
            <a:ext cx="10515600" cy="4351338"/>
          </a:xfrm>
        </p:spPr>
        <p:txBody>
          <a:bodyPr/>
          <a:lstStyle/>
          <a:p>
            <a:pPr marL="0" indent="0" algn="just">
              <a:buNone/>
            </a:pPr>
            <a:r>
              <a:rPr lang="en-US" sz="3600" dirty="0">
                <a:solidFill>
                  <a:schemeClr val="bg1"/>
                </a:solidFill>
              </a:rPr>
              <a:t>The Commission is placing greater emphasis on monitoring utilities that consistently exceed the fifteen (15) percent water loss threshold and strongly encourages </a:t>
            </a:r>
            <a:r>
              <a:rPr lang="en-US" sz="3600" i="1" dirty="0">
                <a:solidFill>
                  <a:schemeClr val="bg1"/>
                </a:solidFill>
              </a:rPr>
              <a:t>Subject Utility</a:t>
            </a:r>
            <a:r>
              <a:rPr lang="en-US" sz="3600" dirty="0">
                <a:solidFill>
                  <a:schemeClr val="bg1"/>
                </a:solidFill>
              </a:rPr>
              <a:t> to pursue reasonable actions to reduce its water loss.  Failure by </a:t>
            </a:r>
            <a:r>
              <a:rPr lang="en-US" sz="3600" i="1" dirty="0">
                <a:solidFill>
                  <a:schemeClr val="bg1"/>
                </a:solidFill>
              </a:rPr>
              <a:t>Subject utility</a:t>
            </a:r>
            <a:r>
              <a:rPr lang="en-US" sz="3600" dirty="0">
                <a:solidFill>
                  <a:schemeClr val="bg1"/>
                </a:solidFill>
              </a:rPr>
              <a:t> to make significant progress towards reducing water loss may cause the Commission to pursue additional action with the utility.  </a:t>
            </a:r>
          </a:p>
          <a:p>
            <a:endParaRPr lang="en-US" sz="3200" dirty="0"/>
          </a:p>
        </p:txBody>
      </p:sp>
      <p:sp>
        <p:nvSpPr>
          <p:cNvPr id="5" name="Title 1">
            <a:extLst>
              <a:ext uri="{FF2B5EF4-FFF2-40B4-BE49-F238E27FC236}">
                <a16:creationId xmlns:a16="http://schemas.microsoft.com/office/drawing/2014/main" id="{D5F8548B-080C-5CC4-A8AB-C880B7FB082A}"/>
              </a:ext>
            </a:extLst>
          </p:cNvPr>
          <p:cNvSpPr>
            <a:spLocks noGrp="1"/>
          </p:cNvSpPr>
          <p:nvPr>
            <p:ph type="title" idx="4294967295"/>
          </p:nvPr>
        </p:nvSpPr>
        <p:spPr>
          <a:xfrm>
            <a:off x="698740" y="207964"/>
            <a:ext cx="10515600" cy="973856"/>
          </a:xfrm>
        </p:spPr>
        <p:txBody>
          <a:bodyPr>
            <a:normAutofit/>
          </a:bodyPr>
          <a:lstStyle/>
          <a:p>
            <a:pPr algn="ctr"/>
            <a:r>
              <a:rPr lang="en-US" dirty="0">
                <a:solidFill>
                  <a:schemeClr val="bg1"/>
                </a:solidFill>
              </a:rPr>
              <a:t>Commission Orders</a:t>
            </a:r>
          </a:p>
        </p:txBody>
      </p:sp>
      <p:cxnSp>
        <p:nvCxnSpPr>
          <p:cNvPr id="2" name="Straight Connector 1">
            <a:extLst>
              <a:ext uri="{FF2B5EF4-FFF2-40B4-BE49-F238E27FC236}">
                <a16:creationId xmlns:a16="http://schemas.microsoft.com/office/drawing/2014/main" id="{423A3879-762A-78BF-D6EC-989598284085}"/>
              </a:ext>
            </a:extLst>
          </p:cNvPr>
          <p:cNvCxnSpPr>
            <a:cxnSpLocks/>
          </p:cNvCxnSpPr>
          <p:nvPr/>
        </p:nvCxnSpPr>
        <p:spPr>
          <a:xfrm>
            <a:off x="293141" y="1321820"/>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91164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F272B29-469C-9935-57B8-09FD44E7D54F}"/>
              </a:ext>
            </a:extLst>
          </p:cNvPr>
          <p:cNvSpPr>
            <a:spLocks noGrp="1"/>
          </p:cNvSpPr>
          <p:nvPr>
            <p:ph type="sldNum" sz="quarter" idx="12"/>
          </p:nvPr>
        </p:nvSpPr>
        <p:spPr/>
        <p:txBody>
          <a:bodyPr/>
          <a:lstStyle/>
          <a:p>
            <a:fld id="{85C42EE7-FE79-4F97-B36E-8DE404E350A4}" type="slidenum">
              <a:rPr lang="en-US" smtClean="0"/>
              <a:t>7</a:t>
            </a:fld>
            <a:endParaRPr lang="en-US" dirty="0"/>
          </a:p>
        </p:txBody>
      </p:sp>
      <p:sp>
        <p:nvSpPr>
          <p:cNvPr id="2" name="Title 1">
            <a:extLst>
              <a:ext uri="{FF2B5EF4-FFF2-40B4-BE49-F238E27FC236}">
                <a16:creationId xmlns:a16="http://schemas.microsoft.com/office/drawing/2014/main" id="{7B1B3A0C-41E5-78C9-5D3C-A8F48C1E2DE0}"/>
              </a:ext>
            </a:extLst>
          </p:cNvPr>
          <p:cNvSpPr>
            <a:spLocks noGrp="1"/>
          </p:cNvSpPr>
          <p:nvPr>
            <p:ph type="title" idx="4294967295"/>
          </p:nvPr>
        </p:nvSpPr>
        <p:spPr>
          <a:xfrm>
            <a:off x="664233" y="204012"/>
            <a:ext cx="10515600" cy="833947"/>
          </a:xfrm>
        </p:spPr>
        <p:txBody>
          <a:bodyPr/>
          <a:lstStyle/>
          <a:p>
            <a:pPr algn="ctr"/>
            <a:r>
              <a:rPr lang="en-US" b="1" dirty="0">
                <a:solidFill>
                  <a:schemeClr val="bg1"/>
                </a:solidFill>
              </a:rPr>
              <a:t>Water Loss</a:t>
            </a:r>
          </a:p>
        </p:txBody>
      </p:sp>
      <p:sp>
        <p:nvSpPr>
          <p:cNvPr id="3" name="Content Placeholder 2">
            <a:extLst>
              <a:ext uri="{FF2B5EF4-FFF2-40B4-BE49-F238E27FC236}">
                <a16:creationId xmlns:a16="http://schemas.microsoft.com/office/drawing/2014/main" id="{9205936C-A1A9-2ABB-B602-055463675255}"/>
              </a:ext>
            </a:extLst>
          </p:cNvPr>
          <p:cNvSpPr>
            <a:spLocks noGrp="1"/>
          </p:cNvSpPr>
          <p:nvPr>
            <p:ph idx="4294967295"/>
          </p:nvPr>
        </p:nvSpPr>
        <p:spPr>
          <a:xfrm>
            <a:off x="727508" y="1713482"/>
            <a:ext cx="10515600" cy="4351338"/>
          </a:xfrm>
        </p:spPr>
        <p:txBody>
          <a:bodyPr>
            <a:normAutofit fontScale="85000" lnSpcReduction="20000"/>
          </a:bodyPr>
          <a:lstStyle/>
          <a:p>
            <a:pPr marL="571500" indent="-571500">
              <a:buFont typeface="Wingdings" panose="05000000000000000000" pitchFamily="2" charset="2"/>
              <a:buChar char="§"/>
              <a:defRPr/>
            </a:pPr>
            <a:r>
              <a:rPr lang="en-US" altLang="en-US" sz="3600" dirty="0">
                <a:solidFill>
                  <a:schemeClr val="bg1"/>
                </a:solidFill>
              </a:rPr>
              <a:t>Excessive water loss will be a primary focus of PSC interactions with water utilities</a:t>
            </a:r>
          </a:p>
          <a:p>
            <a:pPr marL="341313" indent="-341313">
              <a:buFont typeface="Arial" panose="020B0604020202020204" pitchFamily="34" charset="0"/>
              <a:buChar char="•"/>
              <a:defRPr/>
            </a:pPr>
            <a:endParaRPr lang="en-US" altLang="en-US" sz="1400" dirty="0">
              <a:solidFill>
                <a:schemeClr val="bg1"/>
              </a:solidFill>
            </a:endParaRPr>
          </a:p>
          <a:p>
            <a:pPr marL="912812" indent="-457200">
              <a:buFont typeface="Wingdings" panose="05000000000000000000" pitchFamily="2" charset="2"/>
              <a:buChar char="Ø"/>
              <a:defRPr/>
            </a:pPr>
            <a:r>
              <a:rPr lang="en-US" altLang="en-US" dirty="0">
                <a:solidFill>
                  <a:schemeClr val="bg1"/>
                </a:solidFill>
              </a:rPr>
              <a:t>PSC’s position is that excessive water loss poses a threat to the utility’s financial and operational stability &amp; viability</a:t>
            </a:r>
          </a:p>
          <a:p>
            <a:pPr marL="912812" indent="-457200">
              <a:buFont typeface="Wingdings" panose="05000000000000000000" pitchFamily="2" charset="2"/>
              <a:buChar char="Ø"/>
              <a:defRPr/>
            </a:pPr>
            <a:r>
              <a:rPr lang="en-US" dirty="0">
                <a:solidFill>
                  <a:schemeClr val="bg1"/>
                </a:solidFill>
              </a:rPr>
              <a:t>Point of emphasis at PSC training seminars</a:t>
            </a:r>
          </a:p>
          <a:p>
            <a:pPr marL="912812" indent="-457200">
              <a:buFont typeface="Wingdings" panose="05000000000000000000" pitchFamily="2" charset="2"/>
              <a:buChar char="Ø"/>
              <a:defRPr/>
            </a:pPr>
            <a:r>
              <a:rPr lang="en-US" dirty="0">
                <a:solidFill>
                  <a:schemeClr val="bg1"/>
                </a:solidFill>
              </a:rPr>
              <a:t>Water loss exceeding 15% will be cited as a deficiency by water system inspectors</a:t>
            </a:r>
          </a:p>
          <a:p>
            <a:pPr marL="912812" indent="-457200">
              <a:buFont typeface="Wingdings" panose="05000000000000000000" pitchFamily="2" charset="2"/>
              <a:buChar char="Ø"/>
              <a:defRPr/>
            </a:pPr>
            <a:r>
              <a:rPr lang="en-US" dirty="0">
                <a:solidFill>
                  <a:schemeClr val="bg1"/>
                </a:solidFill>
              </a:rPr>
              <a:t>Rate cases, purchased water adjustments, </a:t>
            </a:r>
            <a:br>
              <a:rPr lang="en-US" dirty="0">
                <a:solidFill>
                  <a:schemeClr val="bg1"/>
                </a:solidFill>
              </a:rPr>
            </a:br>
            <a:r>
              <a:rPr lang="en-US" dirty="0">
                <a:solidFill>
                  <a:schemeClr val="bg1"/>
                </a:solidFill>
              </a:rPr>
              <a:t>CPCNs and water financing cases will all include language on water loss in excess of 15%</a:t>
            </a:r>
          </a:p>
          <a:p>
            <a:pPr marL="912812" indent="-457200">
              <a:buFont typeface="Wingdings" panose="05000000000000000000" pitchFamily="2" charset="2"/>
              <a:buChar char="Ø"/>
              <a:defRPr/>
            </a:pPr>
            <a:r>
              <a:rPr lang="en-US" dirty="0">
                <a:solidFill>
                  <a:schemeClr val="bg1"/>
                </a:solidFill>
              </a:rPr>
              <a:t>A utility’s inability or continued inaction to reduce water loss will lead to greater PSC attention</a:t>
            </a:r>
          </a:p>
          <a:p>
            <a:endParaRPr lang="en-US" dirty="0"/>
          </a:p>
        </p:txBody>
      </p:sp>
      <p:cxnSp>
        <p:nvCxnSpPr>
          <p:cNvPr id="5" name="Straight Connector 4">
            <a:extLst>
              <a:ext uri="{FF2B5EF4-FFF2-40B4-BE49-F238E27FC236}">
                <a16:creationId xmlns:a16="http://schemas.microsoft.com/office/drawing/2014/main" id="{1F4537B1-41FD-FD50-BEF1-7F7004DE4455}"/>
              </a:ext>
            </a:extLst>
          </p:cNvPr>
          <p:cNvCxnSpPr>
            <a:cxnSpLocks/>
          </p:cNvCxnSpPr>
          <p:nvPr/>
        </p:nvCxnSpPr>
        <p:spPr>
          <a:xfrm>
            <a:off x="301767" y="1226930"/>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76743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E527BE4-734B-F8A1-A037-530063AD1092}"/>
              </a:ext>
            </a:extLst>
          </p:cNvPr>
          <p:cNvSpPr>
            <a:spLocks noGrp="1"/>
          </p:cNvSpPr>
          <p:nvPr>
            <p:ph type="sldNum" sz="quarter" idx="12"/>
          </p:nvPr>
        </p:nvSpPr>
        <p:spPr/>
        <p:txBody>
          <a:bodyPr/>
          <a:lstStyle/>
          <a:p>
            <a:fld id="{85C42EE7-FE79-4F97-B36E-8DE404E350A4}" type="slidenum">
              <a:rPr lang="en-US" smtClean="0"/>
              <a:t>8</a:t>
            </a:fld>
            <a:endParaRPr lang="en-US" dirty="0"/>
          </a:p>
        </p:txBody>
      </p:sp>
      <p:sp>
        <p:nvSpPr>
          <p:cNvPr id="2" name="Title 1">
            <a:extLst>
              <a:ext uri="{FF2B5EF4-FFF2-40B4-BE49-F238E27FC236}">
                <a16:creationId xmlns:a16="http://schemas.microsoft.com/office/drawing/2014/main" id="{56AE54BF-3B95-DB52-0725-59A743905B1B}"/>
              </a:ext>
            </a:extLst>
          </p:cNvPr>
          <p:cNvSpPr>
            <a:spLocks noGrp="1"/>
          </p:cNvSpPr>
          <p:nvPr>
            <p:ph type="title" idx="4294967295"/>
          </p:nvPr>
        </p:nvSpPr>
        <p:spPr>
          <a:xfrm>
            <a:off x="612476" y="136525"/>
            <a:ext cx="10515600" cy="1062547"/>
          </a:xfrm>
        </p:spPr>
        <p:txBody>
          <a:bodyPr/>
          <a:lstStyle/>
          <a:p>
            <a:pPr algn="ctr"/>
            <a:r>
              <a:rPr lang="en-US" b="1" dirty="0">
                <a:solidFill>
                  <a:schemeClr val="bg1"/>
                </a:solidFill>
              </a:rPr>
              <a:t>Water</a:t>
            </a:r>
            <a:r>
              <a:rPr lang="en-US" b="1" dirty="0">
                <a:solidFill>
                  <a:schemeClr val="tx1"/>
                </a:solidFill>
              </a:rPr>
              <a:t> </a:t>
            </a:r>
            <a:r>
              <a:rPr lang="en-US" b="1" dirty="0">
                <a:solidFill>
                  <a:schemeClr val="bg1"/>
                </a:solidFill>
              </a:rPr>
              <a:t>Loss</a:t>
            </a:r>
          </a:p>
        </p:txBody>
      </p:sp>
      <p:sp>
        <p:nvSpPr>
          <p:cNvPr id="3" name="Content Placeholder 2">
            <a:extLst>
              <a:ext uri="{FF2B5EF4-FFF2-40B4-BE49-F238E27FC236}">
                <a16:creationId xmlns:a16="http://schemas.microsoft.com/office/drawing/2014/main" id="{6545C97C-2AC3-C765-763F-C43E764AFF34}"/>
              </a:ext>
            </a:extLst>
          </p:cNvPr>
          <p:cNvSpPr>
            <a:spLocks noGrp="1"/>
          </p:cNvSpPr>
          <p:nvPr>
            <p:ph idx="4294967295"/>
          </p:nvPr>
        </p:nvSpPr>
        <p:spPr>
          <a:xfrm>
            <a:off x="474452" y="1847850"/>
            <a:ext cx="10515600" cy="4351338"/>
          </a:xfrm>
        </p:spPr>
        <p:txBody>
          <a:bodyPr/>
          <a:lstStyle/>
          <a:p>
            <a:pPr marL="912812" indent="-457200">
              <a:buFont typeface="Wingdings" panose="05000000000000000000" pitchFamily="2" charset="2"/>
              <a:buChar char="Ø"/>
              <a:defRPr/>
            </a:pPr>
            <a:r>
              <a:rPr lang="en-US" dirty="0">
                <a:solidFill>
                  <a:schemeClr val="bg1"/>
                </a:solidFill>
              </a:rPr>
              <a:t>Annual Reports are being reviewed to identify utilities with water loss in excess of 15%</a:t>
            </a:r>
            <a:endParaRPr lang="en-US" sz="1600" dirty="0">
              <a:solidFill>
                <a:schemeClr val="bg1"/>
              </a:solidFill>
            </a:endParaRPr>
          </a:p>
          <a:p>
            <a:pPr marL="912812" indent="-457200">
              <a:buFont typeface="Wingdings" panose="05000000000000000000" pitchFamily="2" charset="2"/>
              <a:buChar char="Ø"/>
              <a:defRPr/>
            </a:pPr>
            <a:r>
              <a:rPr lang="en-US" dirty="0">
                <a:solidFill>
                  <a:schemeClr val="bg1"/>
                </a:solidFill>
              </a:rPr>
              <a:t>Deficient utilities will:</a:t>
            </a:r>
          </a:p>
          <a:p>
            <a:pPr marL="1030288" indent="-231775">
              <a:buFont typeface="Wingdings" panose="05000000000000000000" pitchFamily="2" charset="2"/>
              <a:buChar char="§"/>
              <a:defRPr/>
            </a:pPr>
            <a:r>
              <a:rPr lang="en-US" sz="2800" dirty="0">
                <a:solidFill>
                  <a:schemeClr val="bg1"/>
                </a:solidFill>
              </a:rPr>
              <a:t>Be cited with 5:066, Section 7 – Standards of Construction</a:t>
            </a:r>
          </a:p>
          <a:p>
            <a:pPr marL="1030288" indent="-231775">
              <a:buFont typeface="Wingdings" panose="05000000000000000000" pitchFamily="2" charset="2"/>
              <a:buChar char="§"/>
              <a:defRPr/>
            </a:pPr>
            <a:r>
              <a:rPr lang="en-US" sz="2800" dirty="0">
                <a:solidFill>
                  <a:schemeClr val="bg1"/>
                </a:solidFill>
              </a:rPr>
              <a:t>Receive letter with estimate of $ costs, copying water commissioners and where applicable, the County Judge Executive/Magistrates</a:t>
            </a:r>
          </a:p>
          <a:p>
            <a:pPr marL="1030288" indent="-231775">
              <a:buFont typeface="Wingdings" panose="05000000000000000000" pitchFamily="2" charset="2"/>
              <a:buChar char="§"/>
              <a:defRPr/>
            </a:pPr>
            <a:r>
              <a:rPr lang="en-US" sz="2800" dirty="0">
                <a:solidFill>
                  <a:schemeClr val="bg1"/>
                </a:solidFill>
              </a:rPr>
              <a:t>Listed on PSC website with $ impact </a:t>
            </a:r>
            <a:endParaRPr lang="en-US" sz="1600" dirty="0">
              <a:solidFill>
                <a:schemeClr val="bg1"/>
              </a:solidFill>
            </a:endParaRPr>
          </a:p>
          <a:p>
            <a:endParaRPr lang="en-US" dirty="0"/>
          </a:p>
        </p:txBody>
      </p:sp>
      <p:cxnSp>
        <p:nvCxnSpPr>
          <p:cNvPr id="5" name="Straight Connector 4">
            <a:extLst>
              <a:ext uri="{FF2B5EF4-FFF2-40B4-BE49-F238E27FC236}">
                <a16:creationId xmlns:a16="http://schemas.microsoft.com/office/drawing/2014/main" id="{56939FA8-AFE8-E06C-3FC8-B00BB48302A2}"/>
              </a:ext>
            </a:extLst>
          </p:cNvPr>
          <p:cNvCxnSpPr>
            <a:cxnSpLocks/>
          </p:cNvCxnSpPr>
          <p:nvPr/>
        </p:nvCxnSpPr>
        <p:spPr>
          <a:xfrm>
            <a:off x="327645" y="1321821"/>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09425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10393" y="1149292"/>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B5042411-E0DE-ACC0-2EEB-DA139D0BE5E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C42EE7-FE79-4F97-B36E-8DE404E350A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Title 1">
            <a:extLst>
              <a:ext uri="{FF2B5EF4-FFF2-40B4-BE49-F238E27FC236}">
                <a16:creationId xmlns:a16="http://schemas.microsoft.com/office/drawing/2014/main" id="{3DA27DBF-EF35-BAA4-A1AD-A319E3A8625D}"/>
              </a:ext>
            </a:extLst>
          </p:cNvPr>
          <p:cNvSpPr>
            <a:spLocks noGrp="1"/>
          </p:cNvSpPr>
          <p:nvPr>
            <p:ph type="title"/>
          </p:nvPr>
        </p:nvSpPr>
        <p:spPr>
          <a:xfrm>
            <a:off x="838200" y="365126"/>
            <a:ext cx="10515600" cy="557664"/>
          </a:xfrm>
        </p:spPr>
        <p:txBody>
          <a:bodyPr>
            <a:normAutofit fontScale="90000"/>
          </a:bodyPr>
          <a:lstStyle/>
          <a:p>
            <a:pPr marL="285750" indent="-285750" algn="ctr"/>
            <a:r>
              <a:rPr lang="en-US" sz="3600" dirty="0">
                <a:solidFill>
                  <a:schemeClr val="bg1">
                    <a:lumMod val="95000"/>
                  </a:schemeClr>
                </a:solidFill>
              </a:rPr>
              <a:t>Water Loss Over 15% - Regulatory Consequences</a:t>
            </a:r>
          </a:p>
        </p:txBody>
      </p:sp>
      <p:sp>
        <p:nvSpPr>
          <p:cNvPr id="8" name="Content Placeholder 2">
            <a:extLst>
              <a:ext uri="{FF2B5EF4-FFF2-40B4-BE49-F238E27FC236}">
                <a16:creationId xmlns:a16="http://schemas.microsoft.com/office/drawing/2014/main" id="{4608CE4C-9497-2B69-EB54-F81551AF5268}"/>
              </a:ext>
            </a:extLst>
          </p:cNvPr>
          <p:cNvSpPr>
            <a:spLocks noGrp="1"/>
          </p:cNvSpPr>
          <p:nvPr>
            <p:ph idx="1"/>
          </p:nvPr>
        </p:nvSpPr>
        <p:spPr>
          <a:xfrm>
            <a:off x="838200" y="1573955"/>
            <a:ext cx="10515600" cy="4351338"/>
          </a:xfrm>
        </p:spPr>
        <p:txBody>
          <a:bodyPr>
            <a:normAutofit/>
          </a:bodyPr>
          <a:lstStyle/>
          <a:p>
            <a:pPr algn="just"/>
            <a:r>
              <a:rPr lang="en-US" dirty="0">
                <a:solidFill>
                  <a:schemeClr val="bg1">
                    <a:lumMod val="95000"/>
                  </a:schemeClr>
                </a:solidFill>
              </a:rPr>
              <a:t>Commission Orders for ARFs, full rate cases, purchased water adjustments, CPCNs and water financing cases will all include language on water loss when in excess of 15%</a:t>
            </a:r>
          </a:p>
          <a:p>
            <a:pPr marL="0" indent="0">
              <a:buNone/>
            </a:pPr>
            <a:endParaRPr lang="en-US" sz="1000" dirty="0">
              <a:solidFill>
                <a:schemeClr val="bg1">
                  <a:lumMod val="95000"/>
                </a:schemeClr>
              </a:solidFill>
            </a:endParaRPr>
          </a:p>
          <a:p>
            <a:r>
              <a:rPr lang="en-US" dirty="0">
                <a:solidFill>
                  <a:schemeClr val="bg1">
                    <a:lumMod val="95000"/>
                  </a:schemeClr>
                </a:solidFill>
              </a:rPr>
              <a:t>A utility’s inability or continued inaction to reduce water loss will lead to greater PSC attention	</a:t>
            </a:r>
          </a:p>
          <a:p>
            <a:pPr marL="0" indent="0">
              <a:buNone/>
            </a:pPr>
            <a:endParaRPr lang="en-US" sz="1000" dirty="0">
              <a:solidFill>
                <a:schemeClr val="bg1">
                  <a:lumMod val="95000"/>
                </a:schemeClr>
              </a:solidFill>
            </a:endParaRPr>
          </a:p>
          <a:p>
            <a:pPr algn="just"/>
            <a:r>
              <a:rPr lang="en-US" dirty="0">
                <a:solidFill>
                  <a:schemeClr val="bg1">
                    <a:lumMod val="95000"/>
                  </a:schemeClr>
                </a:solidFill>
              </a:rPr>
              <a:t>Surcharge, Qualified Infrastructure Investment Plan, compliance monitoring, restrictions, </a:t>
            </a:r>
          </a:p>
          <a:p>
            <a:endParaRPr lang="en-US" dirty="0">
              <a:solidFill>
                <a:schemeClr val="bg1">
                  <a:lumMod val="95000"/>
                </a:schemeClr>
              </a:solidFill>
            </a:endParaRPr>
          </a:p>
        </p:txBody>
      </p:sp>
    </p:spTree>
    <p:extLst>
      <p:ext uri="{BB962C8B-B14F-4D97-AF65-F5344CB8AC3E}">
        <p14:creationId xmlns:p14="http://schemas.microsoft.com/office/powerpoint/2010/main" val="13078279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6"/>
            <a:ext cx="10515600" cy="816694"/>
          </a:xfrm>
        </p:spPr>
        <p:txBody>
          <a:bodyPr>
            <a:normAutofit/>
          </a:bodyPr>
          <a:lstStyle/>
          <a:p>
            <a:pPr algn="ctr"/>
            <a:r>
              <a:rPr lang="en-US" sz="3800" b="1" dirty="0">
                <a:solidFill>
                  <a:schemeClr val="bg1"/>
                </a:solidFill>
              </a:rPr>
              <a:t>YouTube Instructional Tutorial</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a:bodyPr>
          <a:lstStyle/>
          <a:p>
            <a:pPr marL="0" indent="0">
              <a:buNone/>
            </a:pPr>
            <a:r>
              <a:rPr lang="en-US" sz="2200" dirty="0">
                <a:solidFill>
                  <a:schemeClr val="bg1">
                    <a:lumMod val="95000"/>
                  </a:schemeClr>
                </a:solidFill>
              </a:rPr>
              <a:t>An approximate 15 minute instructional video is available at the link below </a:t>
            </a:r>
          </a:p>
          <a:p>
            <a:pPr marL="0" indent="0">
              <a:buNone/>
            </a:pPr>
            <a:r>
              <a:rPr lang="en-US" sz="2200" dirty="0">
                <a:hlinkClick r:id="rId3"/>
              </a:rPr>
              <a:t>PSC Water Loss Calculation video March 2020 – YouTube</a:t>
            </a:r>
            <a:endParaRPr lang="en-US" sz="2200" dirty="0"/>
          </a:p>
          <a:p>
            <a:pPr marL="0" indent="0">
              <a:buNone/>
            </a:pPr>
            <a:endParaRPr lang="en-US" sz="2200" dirty="0">
              <a:solidFill>
                <a:schemeClr val="bg1">
                  <a:lumMod val="95000"/>
                </a:schemeClr>
              </a:solidFill>
            </a:endParaRPr>
          </a:p>
          <a:p>
            <a:pPr marL="0" indent="0">
              <a:buNone/>
            </a:pPr>
            <a:endParaRPr lang="en-US" sz="2200" dirty="0">
              <a:solidFill>
                <a:schemeClr val="bg1">
                  <a:lumMod val="95000"/>
                </a:schemeClr>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15432" y="144868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B5042411-E0DE-ACC0-2EEB-DA139D0BE5E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C42EE7-FE79-4F97-B36E-8DE404E350A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5FD3A077-4AF6-000D-7C7B-501DAD0CAEF3}"/>
              </a:ext>
            </a:extLst>
          </p:cNvPr>
          <p:cNvPicPr>
            <a:picLocks noChangeAspect="1"/>
          </p:cNvPicPr>
          <p:nvPr/>
        </p:nvPicPr>
        <p:blipFill>
          <a:blip r:embed="rId4"/>
          <a:stretch>
            <a:fillRect/>
          </a:stretch>
        </p:blipFill>
        <p:spPr>
          <a:xfrm>
            <a:off x="2385270" y="2960352"/>
            <a:ext cx="6096000" cy="1809750"/>
          </a:xfrm>
          <a:prstGeom prst="rect">
            <a:avLst/>
          </a:prstGeom>
        </p:spPr>
      </p:pic>
    </p:spTree>
    <p:extLst>
      <p:ext uri="{BB962C8B-B14F-4D97-AF65-F5344CB8AC3E}">
        <p14:creationId xmlns:p14="http://schemas.microsoft.com/office/powerpoint/2010/main" val="218345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633165"/>
          </a:xfrm>
        </p:spPr>
        <p:txBody>
          <a:bodyPr>
            <a:normAutofit/>
          </a:bodyPr>
          <a:lstStyle/>
          <a:p>
            <a:pPr algn="ctr"/>
            <a:r>
              <a:rPr lang="en-US" sz="3800" b="1" dirty="0">
                <a:solidFill>
                  <a:schemeClr val="bg1"/>
                </a:solidFill>
              </a:rPr>
              <a:t>Navigation</a:t>
            </a: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13888" y="1119060"/>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B5042411-E0DE-ACC0-2EEB-DA139D0BE5E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C42EE7-FE79-4F97-B36E-8DE404E350A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6E0A07DE-858F-2FB3-1007-03C33A3761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3032" y="1300297"/>
            <a:ext cx="9882484" cy="5056052"/>
          </a:xfrm>
          <a:prstGeom prst="rect">
            <a:avLst/>
          </a:prstGeom>
        </p:spPr>
      </p:pic>
    </p:spTree>
    <p:extLst>
      <p:ext uri="{BB962C8B-B14F-4D97-AF65-F5344CB8AC3E}">
        <p14:creationId xmlns:p14="http://schemas.microsoft.com/office/powerpoint/2010/main" val="35746030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264545"/>
            <a:ext cx="10515600" cy="633165"/>
          </a:xfrm>
        </p:spPr>
        <p:txBody>
          <a:bodyPr>
            <a:normAutofit/>
          </a:bodyPr>
          <a:lstStyle/>
          <a:p>
            <a:pPr algn="ctr"/>
            <a:r>
              <a:rPr lang="en-US" sz="3800" b="1" dirty="0">
                <a:solidFill>
                  <a:schemeClr val="bg1"/>
                </a:solidFill>
              </a:rPr>
              <a:t>Navigation</a:t>
            </a: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13888" y="998290"/>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B5042411-E0DE-ACC0-2EEB-DA139D0BE5E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C42EE7-FE79-4F97-B36E-8DE404E350A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BFB8269F-4527-1747-D0B3-CAD9F788D5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5622" y="1243468"/>
            <a:ext cx="9431828" cy="5349987"/>
          </a:xfrm>
          <a:prstGeom prst="rect">
            <a:avLst/>
          </a:prstGeom>
        </p:spPr>
      </p:pic>
      <p:sp>
        <p:nvSpPr>
          <p:cNvPr id="4" name="Oval 3">
            <a:extLst>
              <a:ext uri="{FF2B5EF4-FFF2-40B4-BE49-F238E27FC236}">
                <a16:creationId xmlns:a16="http://schemas.microsoft.com/office/drawing/2014/main" id="{BCF99511-E658-91AC-DC94-4D1170379B7F}"/>
              </a:ext>
            </a:extLst>
          </p:cNvPr>
          <p:cNvSpPr/>
          <p:nvPr/>
        </p:nvSpPr>
        <p:spPr>
          <a:xfrm>
            <a:off x="5682867" y="3065443"/>
            <a:ext cx="826265" cy="727114"/>
          </a:xfrm>
          <a:prstGeom prst="ellipse">
            <a:avLst/>
          </a:prstGeom>
          <a:noFill/>
          <a:ln w="603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504915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272478"/>
            <a:ext cx="10515600" cy="633165"/>
          </a:xfrm>
        </p:spPr>
        <p:txBody>
          <a:bodyPr>
            <a:normAutofit/>
          </a:bodyPr>
          <a:lstStyle/>
          <a:p>
            <a:pPr algn="ctr"/>
            <a:r>
              <a:rPr lang="en-US" sz="3800" b="1" dirty="0">
                <a:solidFill>
                  <a:schemeClr val="bg1"/>
                </a:solidFill>
              </a:rPr>
              <a:t>Navigation</a:t>
            </a: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13888" y="998290"/>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B5042411-E0DE-ACC0-2EEB-DA139D0BE5E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C42EE7-FE79-4F97-B36E-8DE404E350A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7E6DD609-80D4-7223-ECC4-8F767895C3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1183585"/>
            <a:ext cx="10133778" cy="5289550"/>
          </a:xfrm>
          <a:prstGeom prst="rect">
            <a:avLst/>
          </a:prstGeom>
        </p:spPr>
      </p:pic>
      <p:sp>
        <p:nvSpPr>
          <p:cNvPr id="8" name="Oval 7">
            <a:extLst>
              <a:ext uri="{FF2B5EF4-FFF2-40B4-BE49-F238E27FC236}">
                <a16:creationId xmlns:a16="http://schemas.microsoft.com/office/drawing/2014/main" id="{1866936E-7973-11F7-7923-F5B69EF19297}"/>
              </a:ext>
            </a:extLst>
          </p:cNvPr>
          <p:cNvSpPr/>
          <p:nvPr/>
        </p:nvSpPr>
        <p:spPr>
          <a:xfrm>
            <a:off x="3888954" y="3646582"/>
            <a:ext cx="2148289" cy="363557"/>
          </a:xfrm>
          <a:prstGeom prst="ellipse">
            <a:avLst/>
          </a:prstGeom>
          <a:noFill/>
          <a:ln w="603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635218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247678"/>
            <a:ext cx="10515600" cy="633165"/>
          </a:xfrm>
        </p:spPr>
        <p:txBody>
          <a:bodyPr>
            <a:normAutofit/>
          </a:bodyPr>
          <a:lstStyle/>
          <a:p>
            <a:pPr algn="ctr"/>
            <a:r>
              <a:rPr lang="en-US" sz="3800" b="1" dirty="0">
                <a:solidFill>
                  <a:schemeClr val="bg1"/>
                </a:solidFill>
              </a:rPr>
              <a:t>Navigation</a:t>
            </a: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13888" y="998290"/>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B5042411-E0DE-ACC0-2EEB-DA139D0BE5E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C42EE7-FE79-4F97-B36E-8DE404E350A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AB927BDE-83A1-1DE4-CD6C-ECE9ADB7C3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7451" y="1115738"/>
            <a:ext cx="10058400" cy="5735518"/>
          </a:xfrm>
          <a:prstGeom prst="rect">
            <a:avLst/>
          </a:prstGeom>
        </p:spPr>
      </p:pic>
      <p:sp>
        <p:nvSpPr>
          <p:cNvPr id="4" name="Oval 3">
            <a:extLst>
              <a:ext uri="{FF2B5EF4-FFF2-40B4-BE49-F238E27FC236}">
                <a16:creationId xmlns:a16="http://schemas.microsoft.com/office/drawing/2014/main" id="{D568A2F3-3C77-F610-73DE-8E31347424C5}"/>
              </a:ext>
            </a:extLst>
          </p:cNvPr>
          <p:cNvSpPr/>
          <p:nvPr/>
        </p:nvSpPr>
        <p:spPr>
          <a:xfrm>
            <a:off x="4560984" y="2610998"/>
            <a:ext cx="2831334" cy="2192355"/>
          </a:xfrm>
          <a:prstGeom prst="ellipse">
            <a:avLst/>
          </a:prstGeom>
          <a:noFill/>
          <a:ln w="603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327479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6"/>
            <a:ext cx="10515600" cy="808066"/>
          </a:xfrm>
        </p:spPr>
        <p:txBody>
          <a:bodyPr>
            <a:normAutofit/>
          </a:bodyPr>
          <a:lstStyle/>
          <a:p>
            <a:pPr algn="ctr"/>
            <a:r>
              <a:rPr lang="en-US" sz="3800" b="1" dirty="0">
                <a:solidFill>
                  <a:schemeClr val="bg1"/>
                </a:solidFill>
              </a:rPr>
              <a:t>Getting Started</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a:bodyPr>
          <a:lstStyle/>
          <a:p>
            <a:pPr marL="0" indent="0">
              <a:buNone/>
            </a:pPr>
            <a:endParaRPr lang="en-US" sz="2000" dirty="0">
              <a:solidFill>
                <a:schemeClr val="bg1">
                  <a:lumMod val="95000"/>
                </a:schemeClr>
              </a:solidFill>
            </a:endParaRPr>
          </a:p>
          <a:p>
            <a:pPr marL="571500" indent="-571500">
              <a:buFont typeface="Arial" panose="020B0604020202020204" pitchFamily="34" charset="0"/>
              <a:buChar char="•"/>
            </a:pPr>
            <a:r>
              <a:rPr lang="en-US" sz="3200" dirty="0">
                <a:solidFill>
                  <a:schemeClr val="bg1">
                    <a:lumMod val="95000"/>
                  </a:schemeClr>
                </a:solidFill>
              </a:rPr>
              <a:t>Find the spreadsheet on the PSC website:</a:t>
            </a:r>
          </a:p>
          <a:p>
            <a:pPr marL="571500" indent="-571500">
              <a:buFont typeface="Arial" panose="020B0604020202020204" pitchFamily="34" charset="0"/>
              <a:buChar char="•"/>
            </a:pPr>
            <a:r>
              <a:rPr lang="en-US" sz="3200" dirty="0">
                <a:solidFill>
                  <a:schemeClr val="bg1">
                    <a:lumMod val="95000"/>
                  </a:schemeClr>
                </a:solidFill>
              </a:rPr>
              <a:t>Go here:  </a:t>
            </a:r>
            <a:r>
              <a:rPr lang="en-US" sz="3200" dirty="0">
                <a:solidFill>
                  <a:schemeClr val="bg1">
                    <a:lumMod val="95000"/>
                  </a:schemeClr>
                </a:solidFill>
                <a:hlinkClick r:id="rId3">
                  <a:extLst>
                    <a:ext uri="{A12FA001-AC4F-418D-AE19-62706E023703}">
                      <ahyp:hlinkClr xmlns:ahyp="http://schemas.microsoft.com/office/drawing/2018/hyperlinkcolor" val="tx"/>
                    </a:ext>
                  </a:extLst>
                </a:hlinkClick>
              </a:rPr>
              <a:t>https://psc.ky.gov/Home/UtilForms</a:t>
            </a:r>
            <a:endParaRPr lang="en-US" sz="3200" dirty="0">
              <a:solidFill>
                <a:schemeClr val="bg1">
                  <a:lumMod val="95000"/>
                </a:schemeClr>
              </a:solidFill>
            </a:endParaRPr>
          </a:p>
          <a:p>
            <a:pPr marL="571500" indent="-571500">
              <a:buFont typeface="Arial" panose="020B0604020202020204" pitchFamily="34" charset="0"/>
              <a:buChar char="•"/>
            </a:pPr>
            <a:r>
              <a:rPr lang="en-US" sz="3200" dirty="0">
                <a:solidFill>
                  <a:schemeClr val="bg1">
                    <a:lumMod val="95000"/>
                  </a:schemeClr>
                </a:solidFill>
              </a:rPr>
              <a:t>Go to the “Water” tab</a:t>
            </a:r>
          </a:p>
          <a:p>
            <a:pPr marL="571500" indent="-571500">
              <a:buFont typeface="Arial" panose="020B0604020202020204" pitchFamily="34" charset="0"/>
              <a:buChar char="•"/>
            </a:pPr>
            <a:r>
              <a:rPr lang="en-US" sz="3200" dirty="0">
                <a:solidFill>
                  <a:schemeClr val="bg1">
                    <a:lumMod val="95000"/>
                  </a:schemeClr>
                </a:solidFill>
              </a:rPr>
              <a:t>Spreadsheet is first on the list</a:t>
            </a:r>
          </a:p>
          <a:p>
            <a:pPr marL="571500" indent="-571500">
              <a:buFont typeface="Arial" panose="020B0604020202020204" pitchFamily="34" charset="0"/>
              <a:buChar char="•"/>
            </a:pPr>
            <a:r>
              <a:rPr lang="en-US" sz="3200" dirty="0">
                <a:solidFill>
                  <a:schemeClr val="bg1">
                    <a:lumMod val="95000"/>
                  </a:schemeClr>
                </a:solidFill>
              </a:rPr>
              <a:t>Click on the link</a:t>
            </a:r>
          </a:p>
          <a:p>
            <a:pPr marL="571500" indent="-571500">
              <a:buFont typeface="Arial" panose="020B0604020202020204" pitchFamily="34" charset="0"/>
              <a:buChar char="•"/>
            </a:pPr>
            <a:r>
              <a:rPr lang="en-US" sz="3200" dirty="0">
                <a:solidFill>
                  <a:schemeClr val="bg1">
                    <a:lumMod val="95000"/>
                  </a:schemeClr>
                </a:solidFill>
              </a:rPr>
              <a:t>Download and save to your computer</a:t>
            </a:r>
          </a:p>
          <a:p>
            <a:pPr marL="0" indent="0">
              <a:buNone/>
            </a:pPr>
            <a:endParaRPr lang="en-US" sz="1000" dirty="0">
              <a:solidFill>
                <a:schemeClr val="bg1">
                  <a:lumMod val="95000"/>
                </a:schemeClr>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412459" y="1396925"/>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B5042411-E0DE-ACC0-2EEB-DA139D0BE5E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C42EE7-FE79-4F97-B36E-8DE404E350A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68548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6"/>
            <a:ext cx="10515600" cy="833946"/>
          </a:xfrm>
        </p:spPr>
        <p:txBody>
          <a:bodyPr>
            <a:normAutofit/>
          </a:bodyPr>
          <a:lstStyle/>
          <a:p>
            <a:pPr algn="ctr"/>
            <a:r>
              <a:rPr lang="en-US" sz="3800" b="1" dirty="0">
                <a:solidFill>
                  <a:schemeClr val="bg1"/>
                </a:solidFill>
              </a:rPr>
              <a:t>About the Form</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a:bodyPr>
          <a:lstStyle/>
          <a:p>
            <a:pPr marL="0" indent="0">
              <a:buNone/>
            </a:pPr>
            <a:endParaRPr lang="en-US" sz="2000" dirty="0">
              <a:solidFill>
                <a:schemeClr val="bg1">
                  <a:lumMod val="95000"/>
                </a:schemeClr>
              </a:solidFill>
            </a:endParaRPr>
          </a:p>
          <a:p>
            <a:pPr marL="571500" indent="-571500">
              <a:buFont typeface="Arial" panose="020B0604020202020204" pitchFamily="34" charset="0"/>
              <a:buChar char="•"/>
            </a:pPr>
            <a:r>
              <a:rPr lang="en-US" sz="3200" dirty="0">
                <a:solidFill>
                  <a:schemeClr val="bg1">
                    <a:lumMod val="95000"/>
                  </a:schemeClr>
                </a:solidFill>
              </a:rPr>
              <a:t>Excel spreadsheet</a:t>
            </a:r>
          </a:p>
          <a:p>
            <a:pPr marL="571500" indent="-571500">
              <a:buFont typeface="Arial" panose="020B0604020202020204" pitchFamily="34" charset="0"/>
              <a:buChar char="•"/>
            </a:pPr>
            <a:r>
              <a:rPr lang="en-US" sz="3200" dirty="0">
                <a:solidFill>
                  <a:schemeClr val="bg1">
                    <a:lumMod val="95000"/>
                  </a:schemeClr>
                </a:solidFill>
              </a:rPr>
              <a:t>First tab is instructions</a:t>
            </a:r>
          </a:p>
          <a:p>
            <a:pPr marL="571500" indent="-571500">
              <a:buFont typeface="Arial" panose="020B0604020202020204" pitchFamily="34" charset="0"/>
              <a:buChar char="•"/>
            </a:pPr>
            <a:r>
              <a:rPr lang="en-US" sz="3200" dirty="0">
                <a:solidFill>
                  <a:schemeClr val="bg1">
                    <a:lumMod val="95000"/>
                  </a:schemeClr>
                </a:solidFill>
              </a:rPr>
              <a:t>Tabs for each month’s calculations</a:t>
            </a:r>
          </a:p>
          <a:p>
            <a:pPr marL="571500" indent="-571500">
              <a:buFont typeface="Arial" panose="020B0604020202020204" pitchFamily="34" charset="0"/>
              <a:buChar char="•"/>
            </a:pPr>
            <a:r>
              <a:rPr lang="en-US" sz="3200" dirty="0">
                <a:solidFill>
                  <a:schemeClr val="bg1">
                    <a:lumMod val="95000"/>
                  </a:schemeClr>
                </a:solidFill>
              </a:rPr>
              <a:t>Final tab is for annual (year-end) calculation – the spreadsheet is set up to calculate this automatically from the monthly inputs</a:t>
            </a: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298179" y="1405551"/>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B5042411-E0DE-ACC0-2EEB-DA139D0BE5E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C42EE7-FE79-4F97-B36E-8DE404E350A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76918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04851"/>
            <a:ext cx="10403048" cy="482162"/>
          </a:xfrm>
        </p:spPr>
        <p:txBody>
          <a:bodyPr>
            <a:normAutofit fontScale="90000"/>
          </a:bodyPr>
          <a:lstStyle/>
          <a:p>
            <a:pPr algn="ctr"/>
            <a:r>
              <a:rPr lang="en-US" sz="3800" b="1" dirty="0">
                <a:solidFill>
                  <a:schemeClr val="bg1"/>
                </a:solidFill>
              </a:rPr>
              <a:t>About the Form</a:t>
            </a: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226503" y="989901"/>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B5042411-E0DE-ACC0-2EEB-DA139D0BE5E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C42EE7-FE79-4F97-B36E-8DE404E350A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263776D8-E13B-7C82-5167-88B31F62E3D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6554" y="1192790"/>
            <a:ext cx="8164046" cy="5442698"/>
          </a:xfrm>
          <a:prstGeom prst="rect">
            <a:avLst/>
          </a:prstGeom>
        </p:spPr>
      </p:pic>
      <p:sp>
        <p:nvSpPr>
          <p:cNvPr id="9" name="TextBox 8">
            <a:extLst>
              <a:ext uri="{FF2B5EF4-FFF2-40B4-BE49-F238E27FC236}">
                <a16:creationId xmlns:a16="http://schemas.microsoft.com/office/drawing/2014/main" id="{1507CEE3-517D-CABA-505E-92304535BFAF}"/>
              </a:ext>
            </a:extLst>
          </p:cNvPr>
          <p:cNvSpPr txBox="1"/>
          <p:nvPr/>
        </p:nvSpPr>
        <p:spPr>
          <a:xfrm>
            <a:off x="9184482" y="1270985"/>
            <a:ext cx="2484255" cy="3693319"/>
          </a:xfrm>
          <a:prstGeom prst="rect">
            <a:avLst/>
          </a:prstGeom>
          <a:noFill/>
        </p:spPr>
        <p:txBody>
          <a:bodyPr wrap="square" rtlCol="0">
            <a:spAutoFit/>
          </a:bodyPr>
          <a:lstStyle/>
          <a:p>
            <a:r>
              <a:rPr lang="en-US" dirty="0">
                <a:solidFill>
                  <a:schemeClr val="bg1">
                    <a:lumMod val="95000"/>
                  </a:schemeClr>
                </a:solidFill>
              </a:rPr>
              <a:t>IT WILL LOOK LIKE THIS</a:t>
            </a:r>
          </a:p>
          <a:p>
            <a:endParaRPr lang="en-US" dirty="0">
              <a:solidFill>
                <a:schemeClr val="bg1">
                  <a:lumMod val="95000"/>
                </a:schemeClr>
              </a:solidFill>
            </a:endParaRPr>
          </a:p>
          <a:p>
            <a:r>
              <a:rPr lang="en-US" dirty="0">
                <a:solidFill>
                  <a:schemeClr val="bg1">
                    <a:lumMod val="95000"/>
                  </a:schemeClr>
                </a:solidFill>
              </a:rPr>
              <a:t>Instruction tab</a:t>
            </a:r>
          </a:p>
          <a:p>
            <a:endParaRPr lang="en-US" dirty="0">
              <a:solidFill>
                <a:schemeClr val="bg1">
                  <a:lumMod val="95000"/>
                </a:schemeClr>
              </a:solidFill>
            </a:endParaRPr>
          </a:p>
          <a:p>
            <a:endParaRPr lang="en-US" dirty="0">
              <a:solidFill>
                <a:schemeClr val="bg1">
                  <a:lumMod val="95000"/>
                </a:schemeClr>
              </a:solidFill>
            </a:endParaRPr>
          </a:p>
          <a:p>
            <a:endParaRPr lang="en-US" dirty="0">
              <a:solidFill>
                <a:schemeClr val="bg1">
                  <a:lumMod val="95000"/>
                </a:schemeClr>
              </a:solidFill>
            </a:endParaRPr>
          </a:p>
          <a:p>
            <a:endParaRPr lang="en-US" dirty="0">
              <a:solidFill>
                <a:schemeClr val="bg1">
                  <a:lumMod val="95000"/>
                </a:schemeClr>
              </a:solidFill>
            </a:endParaRPr>
          </a:p>
          <a:p>
            <a:r>
              <a:rPr lang="en-US" dirty="0">
                <a:solidFill>
                  <a:schemeClr val="bg1">
                    <a:lumMod val="95000"/>
                  </a:schemeClr>
                </a:solidFill>
              </a:rPr>
              <a:t>Monthly input tabs</a:t>
            </a:r>
          </a:p>
          <a:p>
            <a:endParaRPr lang="en-US" dirty="0">
              <a:solidFill>
                <a:schemeClr val="bg1">
                  <a:lumMod val="95000"/>
                </a:schemeClr>
              </a:solidFill>
            </a:endParaRPr>
          </a:p>
          <a:p>
            <a:endParaRPr lang="en-US" dirty="0">
              <a:solidFill>
                <a:schemeClr val="bg1">
                  <a:lumMod val="95000"/>
                </a:schemeClr>
              </a:solidFill>
            </a:endParaRPr>
          </a:p>
          <a:p>
            <a:endParaRPr lang="en-US" dirty="0">
              <a:solidFill>
                <a:schemeClr val="bg1">
                  <a:lumMod val="95000"/>
                </a:schemeClr>
              </a:solidFill>
            </a:endParaRPr>
          </a:p>
          <a:p>
            <a:endParaRPr lang="en-US" dirty="0">
              <a:solidFill>
                <a:schemeClr val="bg1">
                  <a:lumMod val="95000"/>
                </a:schemeClr>
              </a:solidFill>
            </a:endParaRPr>
          </a:p>
          <a:p>
            <a:r>
              <a:rPr lang="en-US" dirty="0">
                <a:solidFill>
                  <a:schemeClr val="bg1">
                    <a:lumMod val="95000"/>
                  </a:schemeClr>
                </a:solidFill>
              </a:rPr>
              <a:t>Yearly total tab</a:t>
            </a:r>
          </a:p>
        </p:txBody>
      </p:sp>
      <p:cxnSp>
        <p:nvCxnSpPr>
          <p:cNvPr id="10" name="Straight Arrow Connector 9">
            <a:extLst>
              <a:ext uri="{FF2B5EF4-FFF2-40B4-BE49-F238E27FC236}">
                <a16:creationId xmlns:a16="http://schemas.microsoft.com/office/drawing/2014/main" id="{21BC1971-EBE6-8186-8976-2533B1DDCEBE}"/>
              </a:ext>
            </a:extLst>
          </p:cNvPr>
          <p:cNvCxnSpPr>
            <a:cxnSpLocks/>
          </p:cNvCxnSpPr>
          <p:nvPr/>
        </p:nvCxnSpPr>
        <p:spPr>
          <a:xfrm flipH="1">
            <a:off x="1266738" y="2044825"/>
            <a:ext cx="7984856" cy="4087527"/>
          </a:xfrm>
          <a:prstGeom prst="straightConnector1">
            <a:avLst/>
          </a:prstGeom>
          <a:ln w="34925">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770460A3-6C73-5FDB-4640-D14FD251DB58}"/>
              </a:ext>
            </a:extLst>
          </p:cNvPr>
          <p:cNvCxnSpPr/>
          <p:nvPr/>
        </p:nvCxnSpPr>
        <p:spPr>
          <a:xfrm flipH="1">
            <a:off x="3193866" y="3462950"/>
            <a:ext cx="6057728" cy="2549432"/>
          </a:xfrm>
          <a:prstGeom prst="straightConnector1">
            <a:avLst/>
          </a:prstGeom>
          <a:ln w="34925">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A4518947-6BC5-04B0-B35A-AFABD22ED077}"/>
              </a:ext>
            </a:extLst>
          </p:cNvPr>
          <p:cNvCxnSpPr/>
          <p:nvPr/>
        </p:nvCxnSpPr>
        <p:spPr>
          <a:xfrm flipH="1">
            <a:off x="5059830" y="4790485"/>
            <a:ext cx="4266990" cy="1261215"/>
          </a:xfrm>
          <a:prstGeom prst="straightConnector1">
            <a:avLst/>
          </a:prstGeom>
          <a:ln w="34925">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88602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776911"/>
          </a:xfrm>
        </p:spPr>
        <p:txBody>
          <a:bodyPr>
            <a:normAutofit/>
          </a:bodyPr>
          <a:lstStyle/>
          <a:p>
            <a:pPr algn="ctr"/>
            <a:r>
              <a:rPr lang="en-US" sz="3800" b="1" dirty="0">
                <a:solidFill>
                  <a:schemeClr val="bg1"/>
                </a:solidFill>
              </a:rPr>
              <a:t>About the Form </a:t>
            </a:r>
            <a:r>
              <a:rPr lang="en-US" sz="2400" b="1" dirty="0">
                <a:solidFill>
                  <a:schemeClr val="bg1"/>
                </a:solidFill>
              </a:rPr>
              <a:t>(continued)</a:t>
            </a: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43949" y="1283516"/>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B5042411-E0DE-ACC0-2EEB-DA139D0BE5E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C42EE7-FE79-4F97-B36E-8DE404E350A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EDEE61B0-C579-C6A9-EF3E-DF44A80427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591" y="1512840"/>
            <a:ext cx="6860005" cy="4728567"/>
          </a:xfrm>
          <a:prstGeom prst="rect">
            <a:avLst/>
          </a:prstGeom>
        </p:spPr>
      </p:pic>
      <p:sp>
        <p:nvSpPr>
          <p:cNvPr id="11" name="TextBox 10">
            <a:extLst>
              <a:ext uri="{FF2B5EF4-FFF2-40B4-BE49-F238E27FC236}">
                <a16:creationId xmlns:a16="http://schemas.microsoft.com/office/drawing/2014/main" id="{EA98AA02-892D-9C73-E38D-49F3FA51837E}"/>
              </a:ext>
            </a:extLst>
          </p:cNvPr>
          <p:cNvSpPr txBox="1"/>
          <p:nvPr/>
        </p:nvSpPr>
        <p:spPr>
          <a:xfrm>
            <a:off x="7621292" y="1512840"/>
            <a:ext cx="4341409" cy="769441"/>
          </a:xfrm>
          <a:prstGeom prst="rect">
            <a:avLst/>
          </a:prstGeom>
          <a:noFill/>
        </p:spPr>
        <p:txBody>
          <a:bodyPr wrap="square" rtlCol="0">
            <a:spAutoFit/>
          </a:bodyPr>
          <a:lstStyle/>
          <a:p>
            <a:r>
              <a:rPr lang="en-US" sz="2200" dirty="0">
                <a:solidFill>
                  <a:schemeClr val="bg1">
                    <a:lumMod val="95000"/>
                  </a:schemeClr>
                </a:solidFill>
              </a:rPr>
              <a:t>Fill in the name of your utility and the year.</a:t>
            </a:r>
          </a:p>
        </p:txBody>
      </p:sp>
      <p:sp>
        <p:nvSpPr>
          <p:cNvPr id="12" name="TextBox 11">
            <a:extLst>
              <a:ext uri="{FF2B5EF4-FFF2-40B4-BE49-F238E27FC236}">
                <a16:creationId xmlns:a16="http://schemas.microsoft.com/office/drawing/2014/main" id="{BEDFD0AD-3601-DEDE-0AE6-32276A12D187}"/>
              </a:ext>
            </a:extLst>
          </p:cNvPr>
          <p:cNvSpPr txBox="1"/>
          <p:nvPr/>
        </p:nvSpPr>
        <p:spPr>
          <a:xfrm>
            <a:off x="7507497" y="3334668"/>
            <a:ext cx="4341409" cy="1754326"/>
          </a:xfrm>
          <a:prstGeom prst="rect">
            <a:avLst/>
          </a:prstGeom>
          <a:noFill/>
        </p:spPr>
        <p:txBody>
          <a:bodyPr wrap="square" rtlCol="0">
            <a:spAutoFit/>
          </a:bodyPr>
          <a:lstStyle/>
          <a:p>
            <a:pPr algn="just"/>
            <a:r>
              <a:rPr lang="en-US" dirty="0">
                <a:solidFill>
                  <a:schemeClr val="bg1">
                    <a:lumMod val="95000"/>
                  </a:schemeClr>
                </a:solidFill>
              </a:rPr>
              <a:t>Fill in the amount of water produced during the month, in thousands of gallons. This means omitting the last three numbers and rounding to the nearest thousand gallons. So 5,893,437 gallons of water produced would be entered as 5,893.</a:t>
            </a:r>
          </a:p>
        </p:txBody>
      </p:sp>
      <p:cxnSp>
        <p:nvCxnSpPr>
          <p:cNvPr id="13" name="Straight Arrow Connector 12">
            <a:extLst>
              <a:ext uri="{FF2B5EF4-FFF2-40B4-BE49-F238E27FC236}">
                <a16:creationId xmlns:a16="http://schemas.microsoft.com/office/drawing/2014/main" id="{9C672BE5-8F2D-AFF5-50B7-1E44A8ACC4BD}"/>
              </a:ext>
            </a:extLst>
          </p:cNvPr>
          <p:cNvCxnSpPr/>
          <p:nvPr/>
        </p:nvCxnSpPr>
        <p:spPr>
          <a:xfrm flipH="1">
            <a:off x="7507497" y="5670575"/>
            <a:ext cx="2832379" cy="0"/>
          </a:xfrm>
          <a:prstGeom prst="straightConnector1">
            <a:avLst/>
          </a:prstGeom>
          <a:ln w="4445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30164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776911"/>
          </a:xfrm>
        </p:spPr>
        <p:txBody>
          <a:bodyPr>
            <a:normAutofit/>
          </a:bodyPr>
          <a:lstStyle/>
          <a:p>
            <a:pPr algn="ctr"/>
            <a:r>
              <a:rPr lang="en-US" sz="3800" b="1" dirty="0">
                <a:solidFill>
                  <a:schemeClr val="bg1"/>
                </a:solidFill>
              </a:rPr>
              <a:t>About the Form </a:t>
            </a:r>
            <a:r>
              <a:rPr lang="en-US" sz="2400" b="1" dirty="0">
                <a:solidFill>
                  <a:schemeClr val="bg1"/>
                </a:solidFill>
              </a:rPr>
              <a:t>(Water Produced and Purchased)</a:t>
            </a: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43949" y="1283516"/>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B5042411-E0DE-ACC0-2EEB-DA139D0BE5E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C42EE7-FE79-4F97-B36E-8DE404E350A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BEDFD0AD-3601-DEDE-0AE6-32276A12D187}"/>
              </a:ext>
            </a:extLst>
          </p:cNvPr>
          <p:cNvSpPr txBox="1"/>
          <p:nvPr/>
        </p:nvSpPr>
        <p:spPr>
          <a:xfrm>
            <a:off x="7507497" y="3973640"/>
            <a:ext cx="4341409" cy="1477328"/>
          </a:xfrm>
          <a:prstGeom prst="rect">
            <a:avLst/>
          </a:prstGeom>
          <a:noFill/>
        </p:spPr>
        <p:txBody>
          <a:bodyPr wrap="square" rtlCol="0">
            <a:spAutoFit/>
          </a:bodyPr>
          <a:lstStyle/>
          <a:p>
            <a:pPr algn="just"/>
            <a:r>
              <a:rPr lang="en-US" dirty="0">
                <a:solidFill>
                  <a:schemeClr val="bg1">
                    <a:lumMod val="95000"/>
                  </a:schemeClr>
                </a:solidFill>
              </a:rPr>
              <a:t>Next, fill in the amount of water purchased during the month, in thousands of gallons. Use the same rounding rule. The spreadsheet will automatically total the amounts of water produced and purchased.</a:t>
            </a:r>
          </a:p>
        </p:txBody>
      </p:sp>
      <p:cxnSp>
        <p:nvCxnSpPr>
          <p:cNvPr id="13" name="Straight Arrow Connector 12">
            <a:extLst>
              <a:ext uri="{FF2B5EF4-FFF2-40B4-BE49-F238E27FC236}">
                <a16:creationId xmlns:a16="http://schemas.microsoft.com/office/drawing/2014/main" id="{9C672BE5-8F2D-AFF5-50B7-1E44A8ACC4BD}"/>
              </a:ext>
            </a:extLst>
          </p:cNvPr>
          <p:cNvCxnSpPr/>
          <p:nvPr/>
        </p:nvCxnSpPr>
        <p:spPr>
          <a:xfrm flipH="1">
            <a:off x="7507497" y="6022912"/>
            <a:ext cx="2832379" cy="0"/>
          </a:xfrm>
          <a:prstGeom prst="straightConnector1">
            <a:avLst/>
          </a:prstGeom>
          <a:ln w="4445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D543AA62-ED9B-645A-9102-18884EFF44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373" y="1506132"/>
            <a:ext cx="6873725" cy="4739472"/>
          </a:xfrm>
          <a:prstGeom prst="rect">
            <a:avLst/>
          </a:prstGeom>
        </p:spPr>
      </p:pic>
    </p:spTree>
    <p:extLst>
      <p:ext uri="{BB962C8B-B14F-4D97-AF65-F5344CB8AC3E}">
        <p14:creationId xmlns:p14="http://schemas.microsoft.com/office/powerpoint/2010/main" val="26355622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145505"/>
            <a:ext cx="10515600" cy="776911"/>
          </a:xfrm>
        </p:spPr>
        <p:txBody>
          <a:bodyPr>
            <a:normAutofit/>
          </a:bodyPr>
          <a:lstStyle/>
          <a:p>
            <a:pPr algn="ctr"/>
            <a:r>
              <a:rPr lang="en-US" sz="3800" b="1" dirty="0">
                <a:solidFill>
                  <a:schemeClr val="bg1"/>
                </a:solidFill>
              </a:rPr>
              <a:t>About the Form </a:t>
            </a:r>
            <a:r>
              <a:rPr lang="en-US" sz="2400" b="1" dirty="0">
                <a:solidFill>
                  <a:schemeClr val="bg1"/>
                </a:solidFill>
              </a:rPr>
              <a:t>(Water Sales)</a:t>
            </a: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4861" y="1065402"/>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B5042411-E0DE-ACC0-2EEB-DA139D0BE5E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C42EE7-FE79-4F97-B36E-8DE404E350A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BEDFD0AD-3601-DEDE-0AE6-32276A12D187}"/>
              </a:ext>
            </a:extLst>
          </p:cNvPr>
          <p:cNvSpPr txBox="1"/>
          <p:nvPr/>
        </p:nvSpPr>
        <p:spPr>
          <a:xfrm>
            <a:off x="481825" y="3973640"/>
            <a:ext cx="11367082" cy="1754326"/>
          </a:xfrm>
          <a:prstGeom prst="rect">
            <a:avLst/>
          </a:prstGeom>
          <a:noFill/>
        </p:spPr>
        <p:txBody>
          <a:bodyPr wrap="square" rtlCol="0">
            <a:spAutoFit/>
          </a:bodyPr>
          <a:lstStyle/>
          <a:p>
            <a:pPr algn="just"/>
            <a:r>
              <a:rPr lang="en-US" dirty="0">
                <a:solidFill>
                  <a:schemeClr val="bg1">
                    <a:lumMod val="95000"/>
                  </a:schemeClr>
                </a:solidFill>
              </a:rPr>
              <a:t>Fill in the amount of water SOLD to each of the various rate classes, in thousands of gallons for each. This is the amount of water BILLED FOR, even if the payment has not yet been made.</a:t>
            </a:r>
          </a:p>
          <a:p>
            <a:pPr algn="just"/>
            <a:r>
              <a:rPr lang="en-US" dirty="0">
                <a:solidFill>
                  <a:schemeClr val="bg1">
                    <a:lumMod val="95000"/>
                  </a:schemeClr>
                </a:solidFill>
              </a:rPr>
              <a:t>THIS IS REVENUE WATER ONLY –DO NOT INCLUDE WATER PROVIDED AT NO CHARGE.</a:t>
            </a:r>
          </a:p>
          <a:p>
            <a:pPr algn="just"/>
            <a:r>
              <a:rPr lang="en-US" dirty="0">
                <a:solidFill>
                  <a:schemeClr val="bg1">
                    <a:lumMod val="95000"/>
                  </a:schemeClr>
                </a:solidFill>
              </a:rPr>
              <a:t>Sales to Public Authorities, such as fire departments or government agencies, are typically sold under a special contract or tariff. </a:t>
            </a:r>
          </a:p>
          <a:p>
            <a:pPr algn="just"/>
            <a:r>
              <a:rPr lang="en-US" dirty="0">
                <a:solidFill>
                  <a:schemeClr val="bg1">
                    <a:lumMod val="95000"/>
                  </a:schemeClr>
                </a:solidFill>
              </a:rPr>
              <a:t>The spreadsheet will calculate a running total as each line is entered.</a:t>
            </a:r>
          </a:p>
        </p:txBody>
      </p:sp>
      <p:pic>
        <p:nvPicPr>
          <p:cNvPr id="4" name="Picture 3">
            <a:extLst>
              <a:ext uri="{FF2B5EF4-FFF2-40B4-BE49-F238E27FC236}">
                <a16:creationId xmlns:a16="http://schemas.microsoft.com/office/drawing/2014/main" id="{CB3F3DCB-2BCA-6652-EDB5-25F686FCC72B}"/>
              </a:ext>
            </a:extLst>
          </p:cNvPr>
          <p:cNvPicPr>
            <a:picLocks noChangeAspect="1"/>
          </p:cNvPicPr>
          <p:nvPr/>
        </p:nvPicPr>
        <p:blipFill rotWithShape="1">
          <a:blip r:embed="rId3">
            <a:extLst>
              <a:ext uri="{28A0092B-C50C-407E-A947-70E740481C1C}">
                <a14:useLocalDpi xmlns:a14="http://schemas.microsoft.com/office/drawing/2010/main" val="0"/>
              </a:ext>
            </a:extLst>
          </a:blip>
          <a:srcRect l="4303" t="157" r="2964" b="3494"/>
          <a:stretch/>
        </p:blipFill>
        <p:spPr>
          <a:xfrm>
            <a:off x="463073" y="1218788"/>
            <a:ext cx="9326880" cy="2468880"/>
          </a:xfrm>
          <a:prstGeom prst="rect">
            <a:avLst/>
          </a:prstGeom>
        </p:spPr>
      </p:pic>
    </p:spTree>
    <p:extLst>
      <p:ext uri="{BB962C8B-B14F-4D97-AF65-F5344CB8AC3E}">
        <p14:creationId xmlns:p14="http://schemas.microsoft.com/office/powerpoint/2010/main" val="2324106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530951"/>
          </a:xfrm>
        </p:spPr>
        <p:txBody>
          <a:bodyPr>
            <a:normAutofit fontScale="90000"/>
          </a:bodyPr>
          <a:lstStyle/>
          <a:p>
            <a:pPr algn="ctr"/>
            <a:r>
              <a:rPr lang="en-US" sz="3800" b="1" dirty="0">
                <a:solidFill>
                  <a:schemeClr val="bg1"/>
                </a:solidFill>
              </a:rPr>
              <a:t>About the Form </a:t>
            </a:r>
            <a:r>
              <a:rPr lang="en-US" sz="2400" b="1" dirty="0">
                <a:solidFill>
                  <a:schemeClr val="bg1"/>
                </a:solidFill>
              </a:rPr>
              <a:t>(Other Sales)</a:t>
            </a: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412459" y="1099908"/>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B5042411-E0DE-ACC0-2EEB-DA139D0BE5E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C42EE7-FE79-4F97-B36E-8DE404E350A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BEDFD0AD-3601-DEDE-0AE6-32276A12D187}"/>
              </a:ext>
            </a:extLst>
          </p:cNvPr>
          <p:cNvSpPr txBox="1"/>
          <p:nvPr/>
        </p:nvSpPr>
        <p:spPr>
          <a:xfrm>
            <a:off x="8196044" y="4869268"/>
            <a:ext cx="3800214" cy="923330"/>
          </a:xfrm>
          <a:prstGeom prst="rect">
            <a:avLst/>
          </a:prstGeom>
          <a:noFill/>
        </p:spPr>
        <p:txBody>
          <a:bodyPr wrap="square" rtlCol="0">
            <a:spAutoFit/>
          </a:bodyPr>
          <a:lstStyle/>
          <a:p>
            <a:pPr algn="just"/>
            <a:r>
              <a:rPr lang="en-US" dirty="0">
                <a:solidFill>
                  <a:schemeClr val="bg1">
                    <a:lumMod val="95000"/>
                  </a:schemeClr>
                </a:solidFill>
              </a:rPr>
              <a:t>Once the explanation is provided, the total for water sales will be filled in automatically.</a:t>
            </a:r>
          </a:p>
        </p:txBody>
      </p:sp>
      <p:pic>
        <p:nvPicPr>
          <p:cNvPr id="3" name="Picture 2">
            <a:extLst>
              <a:ext uri="{FF2B5EF4-FFF2-40B4-BE49-F238E27FC236}">
                <a16:creationId xmlns:a16="http://schemas.microsoft.com/office/drawing/2014/main" id="{1A6888F6-7035-CCFB-312F-5AF42481B53B}"/>
              </a:ext>
            </a:extLst>
          </p:cNvPr>
          <p:cNvPicPr>
            <a:picLocks noChangeAspect="1"/>
          </p:cNvPicPr>
          <p:nvPr/>
        </p:nvPicPr>
        <p:blipFill rotWithShape="1">
          <a:blip r:embed="rId3">
            <a:extLst>
              <a:ext uri="{28A0092B-C50C-407E-A947-70E740481C1C}">
                <a14:useLocalDpi xmlns:a14="http://schemas.microsoft.com/office/drawing/2010/main" val="0"/>
              </a:ext>
            </a:extLst>
          </a:blip>
          <a:srcRect l="3940" t="4672" r="1512" b="-1469"/>
          <a:stretch/>
        </p:blipFill>
        <p:spPr>
          <a:xfrm>
            <a:off x="428605" y="2340232"/>
            <a:ext cx="10594529" cy="2008210"/>
          </a:xfrm>
          <a:prstGeom prst="rect">
            <a:avLst/>
          </a:prstGeom>
        </p:spPr>
      </p:pic>
      <p:pic>
        <p:nvPicPr>
          <p:cNvPr id="6" name="Picture 5">
            <a:extLst>
              <a:ext uri="{FF2B5EF4-FFF2-40B4-BE49-F238E27FC236}">
                <a16:creationId xmlns:a16="http://schemas.microsoft.com/office/drawing/2014/main" id="{DA6C053E-6DBE-1096-EF10-FC8286EDAE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605" y="4517768"/>
            <a:ext cx="7602011" cy="1838582"/>
          </a:xfrm>
          <a:prstGeom prst="rect">
            <a:avLst/>
          </a:prstGeom>
        </p:spPr>
      </p:pic>
      <p:sp>
        <p:nvSpPr>
          <p:cNvPr id="8" name="TextBox 7">
            <a:extLst>
              <a:ext uri="{FF2B5EF4-FFF2-40B4-BE49-F238E27FC236}">
                <a16:creationId xmlns:a16="http://schemas.microsoft.com/office/drawing/2014/main" id="{F0B01E10-715A-6643-0449-EC483C8B1C51}"/>
              </a:ext>
            </a:extLst>
          </p:cNvPr>
          <p:cNvSpPr txBox="1"/>
          <p:nvPr/>
        </p:nvSpPr>
        <p:spPr>
          <a:xfrm>
            <a:off x="429396" y="1234729"/>
            <a:ext cx="10660850" cy="923330"/>
          </a:xfrm>
          <a:prstGeom prst="rect">
            <a:avLst/>
          </a:prstGeom>
          <a:noFill/>
        </p:spPr>
        <p:txBody>
          <a:bodyPr wrap="square" rtlCol="0">
            <a:spAutoFit/>
          </a:bodyPr>
          <a:lstStyle/>
          <a:p>
            <a:pPr algn="just"/>
            <a:r>
              <a:rPr lang="en-US" dirty="0">
                <a:solidFill>
                  <a:schemeClr val="bg1">
                    <a:lumMod val="95000"/>
                  </a:schemeClr>
                </a:solidFill>
              </a:rPr>
              <a:t>If there are sales for other uses, these should be entered on line 13, and an explanation provided in the highlighted box. If an explanation is not provided, an error message will be generated, and no further entries can be made or a total calculated until the explanation is filled in.</a:t>
            </a:r>
          </a:p>
        </p:txBody>
      </p:sp>
      <p:cxnSp>
        <p:nvCxnSpPr>
          <p:cNvPr id="9" name="Straight Arrow Connector 8">
            <a:extLst>
              <a:ext uri="{FF2B5EF4-FFF2-40B4-BE49-F238E27FC236}">
                <a16:creationId xmlns:a16="http://schemas.microsoft.com/office/drawing/2014/main" id="{F69EEE37-18B0-B1CA-47AB-3EC0D4E54FFE}"/>
              </a:ext>
            </a:extLst>
          </p:cNvPr>
          <p:cNvCxnSpPr/>
          <p:nvPr/>
        </p:nvCxnSpPr>
        <p:spPr>
          <a:xfrm>
            <a:off x="9248775" y="1885950"/>
            <a:ext cx="295275" cy="1790700"/>
          </a:xfrm>
          <a:prstGeom prst="straightConnector1">
            <a:avLst/>
          </a:prstGeom>
          <a:ln w="4762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14809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288491"/>
            <a:ext cx="10515600" cy="607585"/>
          </a:xfrm>
        </p:spPr>
        <p:txBody>
          <a:bodyPr>
            <a:normAutofit fontScale="90000"/>
          </a:bodyPr>
          <a:lstStyle/>
          <a:p>
            <a:pPr algn="ctr"/>
            <a:r>
              <a:rPr lang="en-US" sz="3800" b="1" dirty="0">
                <a:solidFill>
                  <a:schemeClr val="bg1"/>
                </a:solidFill>
              </a:rPr>
              <a:t>About the Form </a:t>
            </a:r>
            <a:r>
              <a:rPr lang="en-US" sz="2400" b="1" dirty="0">
                <a:solidFill>
                  <a:schemeClr val="bg1"/>
                </a:solidFill>
              </a:rPr>
              <a:t>(Other Water Used)</a:t>
            </a: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4861" y="1065402"/>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B5042411-E0DE-ACC0-2EEB-DA139D0BE5E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C42EE7-FE79-4F97-B36E-8DE404E350A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F0B01E10-715A-6643-0449-EC483C8B1C51}"/>
              </a:ext>
            </a:extLst>
          </p:cNvPr>
          <p:cNvSpPr txBox="1"/>
          <p:nvPr/>
        </p:nvSpPr>
        <p:spPr>
          <a:xfrm>
            <a:off x="429396" y="1234729"/>
            <a:ext cx="10660850" cy="923330"/>
          </a:xfrm>
          <a:prstGeom prst="rect">
            <a:avLst/>
          </a:prstGeom>
          <a:noFill/>
        </p:spPr>
        <p:txBody>
          <a:bodyPr wrap="square" rtlCol="0">
            <a:spAutoFit/>
          </a:bodyPr>
          <a:lstStyle/>
          <a:p>
            <a:pPr algn="just"/>
            <a:r>
              <a:rPr lang="en-US" dirty="0">
                <a:solidFill>
                  <a:schemeClr val="bg1">
                    <a:lumMod val="95000"/>
                  </a:schemeClr>
                </a:solidFill>
              </a:rPr>
              <a:t>OTHER WATER USED includes water that is used for proper and approved purposes, but that does not generate revenue. Usage figures in this category must be supported by records that are kept at the utility's office and which must be available for review by the Division of Inspections.</a:t>
            </a:r>
          </a:p>
        </p:txBody>
      </p:sp>
      <p:pic>
        <p:nvPicPr>
          <p:cNvPr id="4" name="Picture 3">
            <a:extLst>
              <a:ext uri="{FF2B5EF4-FFF2-40B4-BE49-F238E27FC236}">
                <a16:creationId xmlns:a16="http://schemas.microsoft.com/office/drawing/2014/main" id="{FD6A2210-32C8-2FBF-65C9-5A40780CF9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4861" y="2530606"/>
            <a:ext cx="11223037" cy="2437173"/>
          </a:xfrm>
          <a:prstGeom prst="rect">
            <a:avLst/>
          </a:prstGeom>
        </p:spPr>
      </p:pic>
    </p:spTree>
    <p:extLst>
      <p:ext uri="{BB962C8B-B14F-4D97-AF65-F5344CB8AC3E}">
        <p14:creationId xmlns:p14="http://schemas.microsoft.com/office/powerpoint/2010/main" val="42251574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626913"/>
          </a:xfrm>
        </p:spPr>
        <p:txBody>
          <a:bodyPr>
            <a:normAutofit/>
          </a:bodyPr>
          <a:lstStyle/>
          <a:p>
            <a:pPr algn="ctr"/>
            <a:r>
              <a:rPr lang="en-US" sz="3800" b="1" dirty="0">
                <a:solidFill>
                  <a:schemeClr val="bg1"/>
                </a:solidFill>
              </a:rPr>
              <a:t>About the Form </a:t>
            </a:r>
            <a:r>
              <a:rPr lang="en-US" sz="2400" b="1" dirty="0">
                <a:solidFill>
                  <a:schemeClr val="bg1"/>
                </a:solidFill>
              </a:rPr>
              <a:t>(Other Water Used – Line 17)</a:t>
            </a: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4861" y="1065402"/>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B5042411-E0DE-ACC0-2EEB-DA139D0BE5E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C42EE7-FE79-4F97-B36E-8DE404E350A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F0B01E10-715A-6643-0449-EC483C8B1C51}"/>
              </a:ext>
            </a:extLst>
          </p:cNvPr>
          <p:cNvSpPr txBox="1"/>
          <p:nvPr/>
        </p:nvSpPr>
        <p:spPr>
          <a:xfrm>
            <a:off x="429396" y="1234729"/>
            <a:ext cx="10660850" cy="1200329"/>
          </a:xfrm>
          <a:prstGeom prst="rect">
            <a:avLst/>
          </a:prstGeom>
          <a:noFill/>
        </p:spPr>
        <p:txBody>
          <a:bodyPr wrap="square" rtlCol="0">
            <a:spAutoFit/>
          </a:bodyPr>
          <a:lstStyle/>
          <a:p>
            <a:pPr algn="just"/>
            <a:r>
              <a:rPr lang="en-US" dirty="0">
                <a:solidFill>
                  <a:schemeClr val="bg1">
                    <a:lumMod val="95000"/>
                  </a:schemeClr>
                </a:solidFill>
              </a:rPr>
              <a:t>Line 17 should state the quantity of water used, in thousands of gallons of water, solely for the use of the utility, including use at the water treatment plant.   This would include usage for purposes such as backwashing the filtration system at the water treatment plant. As with the rest of the spreadsheet, the figures in this section, if filled out correctly, will total automatically.</a:t>
            </a:r>
          </a:p>
        </p:txBody>
      </p:sp>
      <p:pic>
        <p:nvPicPr>
          <p:cNvPr id="3" name="Picture 2">
            <a:extLst>
              <a:ext uri="{FF2B5EF4-FFF2-40B4-BE49-F238E27FC236}">
                <a16:creationId xmlns:a16="http://schemas.microsoft.com/office/drawing/2014/main" id="{1325B741-073F-7D06-F70B-F4A4C21B26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0968" y="2815122"/>
            <a:ext cx="11054868" cy="2248206"/>
          </a:xfrm>
          <a:prstGeom prst="rect">
            <a:avLst/>
          </a:prstGeom>
        </p:spPr>
      </p:pic>
    </p:spTree>
    <p:extLst>
      <p:ext uri="{BB962C8B-B14F-4D97-AF65-F5344CB8AC3E}">
        <p14:creationId xmlns:p14="http://schemas.microsoft.com/office/powerpoint/2010/main" val="38115378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6"/>
            <a:ext cx="10515600" cy="626912"/>
          </a:xfrm>
        </p:spPr>
        <p:txBody>
          <a:bodyPr>
            <a:normAutofit/>
          </a:bodyPr>
          <a:lstStyle/>
          <a:p>
            <a:pPr algn="ctr"/>
            <a:r>
              <a:rPr lang="en-US" sz="3800" b="1" dirty="0">
                <a:solidFill>
                  <a:schemeClr val="bg1"/>
                </a:solidFill>
              </a:rPr>
              <a:t>About the Form </a:t>
            </a:r>
            <a:r>
              <a:rPr lang="en-US" sz="2400" b="1" dirty="0">
                <a:solidFill>
                  <a:schemeClr val="bg1"/>
                </a:solidFill>
              </a:rPr>
              <a:t>(Other Water Used – Line 18)</a:t>
            </a: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4861" y="1065402"/>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B5042411-E0DE-ACC0-2EEB-DA139D0BE5E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C42EE7-FE79-4F97-B36E-8DE404E350A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F0B01E10-715A-6643-0449-EC483C8B1C51}"/>
              </a:ext>
            </a:extLst>
          </p:cNvPr>
          <p:cNvSpPr txBox="1"/>
          <p:nvPr/>
        </p:nvSpPr>
        <p:spPr>
          <a:xfrm>
            <a:off x="429396" y="1234729"/>
            <a:ext cx="10660850" cy="923330"/>
          </a:xfrm>
          <a:prstGeom prst="rect">
            <a:avLst/>
          </a:prstGeom>
          <a:noFill/>
        </p:spPr>
        <p:txBody>
          <a:bodyPr wrap="square" rtlCol="0">
            <a:spAutoFit/>
          </a:bodyPr>
          <a:lstStyle/>
          <a:p>
            <a:pPr algn="just"/>
            <a:r>
              <a:rPr lang="en-US" dirty="0">
                <a:solidFill>
                  <a:schemeClr val="bg1">
                    <a:lumMod val="95000"/>
                  </a:schemeClr>
                </a:solidFill>
              </a:rPr>
              <a:t>Line 18 is for non-revenue usage at wastewater treatment facilities. (If the utility bills a wastewater treatment operator for water usage, it should be included in the previous section.) Uses include functions such as washing down or cleaning a wastewater facility.</a:t>
            </a:r>
          </a:p>
        </p:txBody>
      </p:sp>
      <p:pic>
        <p:nvPicPr>
          <p:cNvPr id="4" name="Picture 3">
            <a:extLst>
              <a:ext uri="{FF2B5EF4-FFF2-40B4-BE49-F238E27FC236}">
                <a16:creationId xmlns:a16="http://schemas.microsoft.com/office/drawing/2014/main" id="{68C51563-3AF7-34AA-EEF2-0F7AEA540C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0961" y="2549259"/>
            <a:ext cx="11210982" cy="2476500"/>
          </a:xfrm>
          <a:prstGeom prst="rect">
            <a:avLst/>
          </a:prstGeom>
        </p:spPr>
      </p:pic>
    </p:spTree>
    <p:extLst>
      <p:ext uri="{BB962C8B-B14F-4D97-AF65-F5344CB8AC3E}">
        <p14:creationId xmlns:p14="http://schemas.microsoft.com/office/powerpoint/2010/main" val="9133233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6"/>
            <a:ext cx="10515600" cy="642586"/>
          </a:xfrm>
        </p:spPr>
        <p:txBody>
          <a:bodyPr>
            <a:normAutofit/>
          </a:bodyPr>
          <a:lstStyle/>
          <a:p>
            <a:pPr algn="ctr"/>
            <a:r>
              <a:rPr lang="en-US" sz="3800" b="1" dirty="0">
                <a:solidFill>
                  <a:schemeClr val="bg1"/>
                </a:solidFill>
              </a:rPr>
              <a:t>About the Form </a:t>
            </a:r>
            <a:r>
              <a:rPr lang="en-US" sz="2400" b="1" dirty="0">
                <a:solidFill>
                  <a:schemeClr val="bg1"/>
                </a:solidFill>
              </a:rPr>
              <a:t>(Other Water Used – Line 19)</a:t>
            </a: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4861" y="1065402"/>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B5042411-E0DE-ACC0-2EEB-DA139D0BE5E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C42EE7-FE79-4F97-B36E-8DE404E350A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F0B01E10-715A-6643-0449-EC483C8B1C51}"/>
              </a:ext>
            </a:extLst>
          </p:cNvPr>
          <p:cNvSpPr txBox="1"/>
          <p:nvPr/>
        </p:nvSpPr>
        <p:spPr>
          <a:xfrm>
            <a:off x="429396" y="1234729"/>
            <a:ext cx="10660850" cy="646331"/>
          </a:xfrm>
          <a:prstGeom prst="rect">
            <a:avLst/>
          </a:prstGeom>
          <a:noFill/>
        </p:spPr>
        <p:txBody>
          <a:bodyPr wrap="square" rtlCol="0">
            <a:spAutoFit/>
          </a:bodyPr>
          <a:lstStyle/>
          <a:p>
            <a:pPr algn="just"/>
            <a:r>
              <a:rPr lang="en-US" dirty="0">
                <a:solidFill>
                  <a:schemeClr val="bg1">
                    <a:lumMod val="95000"/>
                  </a:schemeClr>
                </a:solidFill>
              </a:rPr>
              <a:t>System flushing accounts for water used to clean the distribution system and maintain disinfectant (chlorine) residuals, as well as flushing lines to protect against total trihalomethanes (TTHM) and halieutic acids (HAA). </a:t>
            </a:r>
          </a:p>
        </p:txBody>
      </p:sp>
      <p:pic>
        <p:nvPicPr>
          <p:cNvPr id="3" name="Picture 2">
            <a:extLst>
              <a:ext uri="{FF2B5EF4-FFF2-40B4-BE49-F238E27FC236}">
                <a16:creationId xmlns:a16="http://schemas.microsoft.com/office/drawing/2014/main" id="{615A4FED-EACB-9F3B-6D66-FACCF2BD0E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173" y="2108078"/>
            <a:ext cx="11112458" cy="2389940"/>
          </a:xfrm>
          <a:prstGeom prst="rect">
            <a:avLst/>
          </a:prstGeom>
        </p:spPr>
      </p:pic>
    </p:spTree>
    <p:extLst>
      <p:ext uri="{BB962C8B-B14F-4D97-AF65-F5344CB8AC3E}">
        <p14:creationId xmlns:p14="http://schemas.microsoft.com/office/powerpoint/2010/main" val="26802417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658419"/>
          </a:xfrm>
        </p:spPr>
        <p:txBody>
          <a:bodyPr>
            <a:normAutofit/>
          </a:bodyPr>
          <a:lstStyle/>
          <a:p>
            <a:pPr algn="ctr"/>
            <a:r>
              <a:rPr lang="en-US" sz="3800" b="1" dirty="0">
                <a:solidFill>
                  <a:schemeClr val="bg1"/>
                </a:solidFill>
              </a:rPr>
              <a:t>About the Form </a:t>
            </a:r>
            <a:r>
              <a:rPr lang="en-US" sz="2400" b="1" dirty="0">
                <a:solidFill>
                  <a:schemeClr val="bg1"/>
                </a:solidFill>
              </a:rPr>
              <a:t>(Other Water Used – Line 20)</a:t>
            </a: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26234" y="1129136"/>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B5042411-E0DE-ACC0-2EEB-DA139D0BE5E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C42EE7-FE79-4F97-B36E-8DE404E350A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F0B01E10-715A-6643-0449-EC483C8B1C51}"/>
              </a:ext>
            </a:extLst>
          </p:cNvPr>
          <p:cNvSpPr txBox="1"/>
          <p:nvPr/>
        </p:nvSpPr>
        <p:spPr>
          <a:xfrm>
            <a:off x="429396" y="1234729"/>
            <a:ext cx="10660850" cy="1754326"/>
          </a:xfrm>
          <a:prstGeom prst="rect">
            <a:avLst/>
          </a:prstGeom>
          <a:noFill/>
        </p:spPr>
        <p:txBody>
          <a:bodyPr wrap="square" rtlCol="0">
            <a:spAutoFit/>
          </a:bodyPr>
          <a:lstStyle/>
          <a:p>
            <a:pPr algn="just"/>
            <a:r>
              <a:rPr lang="en-US" dirty="0">
                <a:solidFill>
                  <a:schemeClr val="bg1">
                    <a:lumMod val="95000"/>
                  </a:schemeClr>
                </a:solidFill>
              </a:rPr>
              <a:t>Fire department usage on line 20 is to include all water provided to fire departments at no cost, whether for training, firefighting or other uses. Water sold to fire departments should be included with Sales to Public Authorities. If a utility allows a fire department to use water at no charge, it must require the fire department to submit quarterly reports documenting the water usage. (KRS 278.170(3) and 807 KAR 5:095, Section 9(1)) Furthermore, the utility is required to include in its tariff a provision that imposes a penalty on a fire department that fails to report its water usage. (807 KAR 5:095, Section 9(2))</a:t>
            </a:r>
          </a:p>
        </p:txBody>
      </p:sp>
      <p:pic>
        <p:nvPicPr>
          <p:cNvPr id="4" name="Picture 3">
            <a:extLst>
              <a:ext uri="{FF2B5EF4-FFF2-40B4-BE49-F238E27FC236}">
                <a16:creationId xmlns:a16="http://schemas.microsoft.com/office/drawing/2014/main" id="{7BCCE48B-ADBC-4FA6-CB6D-8FEBF3DB3C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780" y="3158381"/>
            <a:ext cx="10773243" cy="2395648"/>
          </a:xfrm>
          <a:prstGeom prst="rect">
            <a:avLst/>
          </a:prstGeom>
        </p:spPr>
      </p:pic>
    </p:spTree>
    <p:extLst>
      <p:ext uri="{BB962C8B-B14F-4D97-AF65-F5344CB8AC3E}">
        <p14:creationId xmlns:p14="http://schemas.microsoft.com/office/powerpoint/2010/main" val="30434809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6"/>
            <a:ext cx="10515600" cy="601202"/>
          </a:xfrm>
        </p:spPr>
        <p:txBody>
          <a:bodyPr>
            <a:normAutofit fontScale="90000"/>
          </a:bodyPr>
          <a:lstStyle/>
          <a:p>
            <a:pPr algn="ctr"/>
            <a:r>
              <a:rPr lang="en-US" sz="3800" b="1" dirty="0">
                <a:solidFill>
                  <a:schemeClr val="bg1"/>
                </a:solidFill>
              </a:rPr>
              <a:t>About the Form </a:t>
            </a:r>
            <a:r>
              <a:rPr lang="en-US" sz="2400" b="1" dirty="0">
                <a:solidFill>
                  <a:schemeClr val="bg1"/>
                </a:solidFill>
              </a:rPr>
              <a:t>(Other Water Used – Line 21)</a:t>
            </a: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4861" y="1065402"/>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B5042411-E0DE-ACC0-2EEB-DA139D0BE5E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C42EE7-FE79-4F97-B36E-8DE404E350A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F0B01E10-715A-6643-0449-EC483C8B1C51}"/>
              </a:ext>
            </a:extLst>
          </p:cNvPr>
          <p:cNvSpPr txBox="1"/>
          <p:nvPr/>
        </p:nvSpPr>
        <p:spPr>
          <a:xfrm>
            <a:off x="429396" y="1234729"/>
            <a:ext cx="10660850" cy="923330"/>
          </a:xfrm>
          <a:prstGeom prst="rect">
            <a:avLst/>
          </a:prstGeom>
          <a:noFill/>
        </p:spPr>
        <p:txBody>
          <a:bodyPr wrap="square" rtlCol="0">
            <a:spAutoFit/>
          </a:bodyPr>
          <a:lstStyle/>
          <a:p>
            <a:pPr algn="just"/>
            <a:r>
              <a:rPr lang="en-US" dirty="0">
                <a:solidFill>
                  <a:schemeClr val="bg1">
                    <a:lumMod val="95000"/>
                  </a:schemeClr>
                </a:solidFill>
              </a:rPr>
              <a:t>As with water sales, authorized non-revenue usage that does not fall into one of the main categories must be accompanied by an explanation. Without an explanation, the spreadsheet will not provide a total for the OTHER WATER USED category. Providing an explanation permits a total to be calculated.</a:t>
            </a:r>
          </a:p>
        </p:txBody>
      </p:sp>
      <p:pic>
        <p:nvPicPr>
          <p:cNvPr id="3" name="Picture 2">
            <a:extLst>
              <a:ext uri="{FF2B5EF4-FFF2-40B4-BE49-F238E27FC236}">
                <a16:creationId xmlns:a16="http://schemas.microsoft.com/office/drawing/2014/main" id="{0E468129-35DA-C645-FCCB-D2F8AF7BD7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621" y="2327385"/>
            <a:ext cx="10058400" cy="1609344"/>
          </a:xfrm>
          <a:prstGeom prst="rect">
            <a:avLst/>
          </a:prstGeom>
        </p:spPr>
      </p:pic>
      <p:pic>
        <p:nvPicPr>
          <p:cNvPr id="6" name="Picture 5">
            <a:extLst>
              <a:ext uri="{FF2B5EF4-FFF2-40B4-BE49-F238E27FC236}">
                <a16:creationId xmlns:a16="http://schemas.microsoft.com/office/drawing/2014/main" id="{D8D2603C-56CC-92E3-5FD0-07C03F2C7C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200" y="4195986"/>
            <a:ext cx="7059010" cy="1695687"/>
          </a:xfrm>
          <a:prstGeom prst="rect">
            <a:avLst/>
          </a:prstGeom>
        </p:spPr>
      </p:pic>
    </p:spTree>
    <p:extLst>
      <p:ext uri="{BB962C8B-B14F-4D97-AF65-F5344CB8AC3E}">
        <p14:creationId xmlns:p14="http://schemas.microsoft.com/office/powerpoint/2010/main" val="8979164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6"/>
            <a:ext cx="10515600" cy="488784"/>
          </a:xfrm>
        </p:spPr>
        <p:txBody>
          <a:bodyPr>
            <a:normAutofit fontScale="90000"/>
          </a:bodyPr>
          <a:lstStyle/>
          <a:p>
            <a:pPr algn="ctr"/>
            <a:r>
              <a:rPr lang="en-US" sz="3800" b="1" dirty="0">
                <a:solidFill>
                  <a:schemeClr val="bg1"/>
                </a:solidFill>
              </a:rPr>
              <a:t>About the Form </a:t>
            </a:r>
            <a:r>
              <a:rPr lang="en-US" sz="2400" b="1" dirty="0">
                <a:solidFill>
                  <a:schemeClr val="bg1"/>
                </a:solidFill>
              </a:rPr>
              <a:t>(Water Loss)</a:t>
            </a: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4861" y="1065402"/>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B5042411-E0DE-ACC0-2EEB-DA139D0BE5E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C42EE7-FE79-4F97-B36E-8DE404E350A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F0B01E10-715A-6643-0449-EC483C8B1C51}"/>
              </a:ext>
            </a:extLst>
          </p:cNvPr>
          <p:cNvSpPr txBox="1"/>
          <p:nvPr/>
        </p:nvSpPr>
        <p:spPr>
          <a:xfrm>
            <a:off x="429396" y="1234729"/>
            <a:ext cx="10660850" cy="923330"/>
          </a:xfrm>
          <a:prstGeom prst="rect">
            <a:avLst/>
          </a:prstGeom>
          <a:noFill/>
        </p:spPr>
        <p:txBody>
          <a:bodyPr wrap="square" rtlCol="0">
            <a:spAutoFit/>
          </a:bodyPr>
          <a:lstStyle/>
          <a:p>
            <a:pPr algn="just"/>
            <a:r>
              <a:rPr lang="en-US" dirty="0">
                <a:solidFill>
                  <a:schemeClr val="bg1">
                    <a:lumMod val="95000"/>
                  </a:schemeClr>
                </a:solidFill>
              </a:rPr>
              <a:t>The last section of data to enter is water loss. This includes all water that is not billed, not used in the transmission or production of water or not used for other authorized and proper purposes. As with the other sections of the form, this section totals automatically.</a:t>
            </a:r>
          </a:p>
        </p:txBody>
      </p:sp>
      <p:pic>
        <p:nvPicPr>
          <p:cNvPr id="4" name="Picture 3">
            <a:extLst>
              <a:ext uri="{FF2B5EF4-FFF2-40B4-BE49-F238E27FC236}">
                <a16:creationId xmlns:a16="http://schemas.microsoft.com/office/drawing/2014/main" id="{8B7D600A-FD1F-9F28-A44E-62B734E3E1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204" y="2369552"/>
            <a:ext cx="10985592" cy="2835915"/>
          </a:xfrm>
          <a:prstGeom prst="rect">
            <a:avLst/>
          </a:prstGeom>
        </p:spPr>
      </p:pic>
    </p:spTree>
    <p:extLst>
      <p:ext uri="{BB962C8B-B14F-4D97-AF65-F5344CB8AC3E}">
        <p14:creationId xmlns:p14="http://schemas.microsoft.com/office/powerpoint/2010/main" val="28058474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6"/>
            <a:ext cx="10515600" cy="530950"/>
          </a:xfrm>
        </p:spPr>
        <p:txBody>
          <a:bodyPr>
            <a:normAutofit fontScale="90000"/>
          </a:bodyPr>
          <a:lstStyle/>
          <a:p>
            <a:pPr algn="ctr"/>
            <a:r>
              <a:rPr lang="en-US" sz="3800" b="1" dirty="0">
                <a:solidFill>
                  <a:schemeClr val="bg1"/>
                </a:solidFill>
              </a:rPr>
              <a:t>About the Form </a:t>
            </a:r>
            <a:r>
              <a:rPr lang="en-US" sz="2400" b="1" dirty="0">
                <a:solidFill>
                  <a:schemeClr val="bg1"/>
                </a:solidFill>
              </a:rPr>
              <a:t>(Water Loss – Line Descriptions)</a:t>
            </a: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4861" y="1065402"/>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B5042411-E0DE-ACC0-2EEB-DA139D0BE5E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C42EE7-FE79-4F97-B36E-8DE404E350A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F0B01E10-715A-6643-0449-EC483C8B1C51}"/>
              </a:ext>
            </a:extLst>
          </p:cNvPr>
          <p:cNvSpPr txBox="1"/>
          <p:nvPr/>
        </p:nvSpPr>
        <p:spPr>
          <a:xfrm>
            <a:off x="429396" y="1234729"/>
            <a:ext cx="10660850" cy="1631216"/>
          </a:xfrm>
          <a:prstGeom prst="rect">
            <a:avLst/>
          </a:prstGeom>
          <a:noFill/>
        </p:spPr>
        <p:txBody>
          <a:bodyPr wrap="square" rtlCol="0">
            <a:spAutoFit/>
          </a:bodyPr>
          <a:lstStyle/>
          <a:p>
            <a:r>
              <a:rPr lang="en-US" dirty="0">
                <a:solidFill>
                  <a:schemeClr val="bg1">
                    <a:lumMod val="95000"/>
                  </a:schemeClr>
                </a:solidFill>
              </a:rPr>
              <a:t>The first three categories of water loss are:</a:t>
            </a:r>
          </a:p>
          <a:p>
            <a:pPr marL="285750" indent="-285750">
              <a:buFont typeface="Arial" panose="020B0604020202020204" pitchFamily="34" charset="0"/>
              <a:buChar char="•"/>
            </a:pPr>
            <a:r>
              <a:rPr lang="en-US" dirty="0">
                <a:solidFill>
                  <a:schemeClr val="bg1">
                    <a:lumMod val="95000"/>
                  </a:schemeClr>
                </a:solidFill>
              </a:rPr>
              <a:t>Water loss through overfilling or overflow of water storage tanks</a:t>
            </a:r>
          </a:p>
          <a:p>
            <a:pPr marL="285750" indent="-285750">
              <a:buFont typeface="Arial" panose="020B0604020202020204" pitchFamily="34" charset="0"/>
              <a:buChar char="•"/>
            </a:pPr>
            <a:r>
              <a:rPr lang="en-US" dirty="0">
                <a:solidFill>
                  <a:schemeClr val="bg1">
                    <a:lumMod val="95000"/>
                  </a:schemeClr>
                </a:solidFill>
              </a:rPr>
              <a:t>Line breaks – these do not include those that are the immediate result of excavation activity</a:t>
            </a:r>
          </a:p>
          <a:p>
            <a:pPr marL="285750" indent="-285750">
              <a:buFont typeface="Arial" panose="020B0604020202020204" pitchFamily="34" charset="0"/>
              <a:buChar char="•"/>
            </a:pPr>
            <a:r>
              <a:rPr lang="en-US" dirty="0">
                <a:solidFill>
                  <a:schemeClr val="bg1">
                    <a:lumMod val="95000"/>
                  </a:schemeClr>
                </a:solidFill>
              </a:rPr>
              <a:t>Line leaks – ongoing loss from smaller leaks </a:t>
            </a:r>
          </a:p>
          <a:p>
            <a:endParaRPr lang="en-US" sz="1000" dirty="0">
              <a:solidFill>
                <a:schemeClr val="bg1">
                  <a:lumMod val="95000"/>
                </a:schemeClr>
              </a:solidFill>
            </a:endParaRPr>
          </a:p>
          <a:p>
            <a:r>
              <a:rPr lang="en-US" dirty="0">
                <a:solidFill>
                  <a:schemeClr val="bg1">
                    <a:lumMod val="95000"/>
                  </a:schemeClr>
                </a:solidFill>
              </a:rPr>
              <a:t>If actual numbers cannot be determined, provide best estimates and retain supporting documentation.</a:t>
            </a:r>
          </a:p>
        </p:txBody>
      </p:sp>
      <p:pic>
        <p:nvPicPr>
          <p:cNvPr id="3" name="Picture 2">
            <a:extLst>
              <a:ext uri="{FF2B5EF4-FFF2-40B4-BE49-F238E27FC236}">
                <a16:creationId xmlns:a16="http://schemas.microsoft.com/office/drawing/2014/main" id="{EB4631BF-8301-BC11-25A2-F92A269B93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9109" y="3035271"/>
            <a:ext cx="11193781" cy="2372286"/>
          </a:xfrm>
          <a:prstGeom prst="rect">
            <a:avLst/>
          </a:prstGeom>
        </p:spPr>
      </p:pic>
    </p:spTree>
    <p:extLst>
      <p:ext uri="{BB962C8B-B14F-4D97-AF65-F5344CB8AC3E}">
        <p14:creationId xmlns:p14="http://schemas.microsoft.com/office/powerpoint/2010/main" val="10103369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608893"/>
          </a:xfrm>
        </p:spPr>
        <p:txBody>
          <a:bodyPr>
            <a:normAutofit fontScale="90000"/>
          </a:bodyPr>
          <a:lstStyle/>
          <a:p>
            <a:pPr algn="ctr"/>
            <a:r>
              <a:rPr lang="en-US" sz="3800" b="1" dirty="0">
                <a:solidFill>
                  <a:schemeClr val="bg1"/>
                </a:solidFill>
              </a:rPr>
              <a:t>About the Form </a:t>
            </a:r>
            <a:r>
              <a:rPr lang="en-US" sz="2400" b="1" dirty="0">
                <a:solidFill>
                  <a:schemeClr val="bg1"/>
                </a:solidFill>
              </a:rPr>
              <a:t>(Water Loss - Excavation Damage)</a:t>
            </a: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4861" y="1065402"/>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B5042411-E0DE-ACC0-2EEB-DA139D0BE5E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C42EE7-FE79-4F97-B36E-8DE404E350A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F0B01E10-715A-6643-0449-EC483C8B1C51}"/>
              </a:ext>
            </a:extLst>
          </p:cNvPr>
          <p:cNvSpPr txBox="1"/>
          <p:nvPr/>
        </p:nvSpPr>
        <p:spPr>
          <a:xfrm>
            <a:off x="429396" y="1234729"/>
            <a:ext cx="10660850" cy="923330"/>
          </a:xfrm>
          <a:prstGeom prst="rect">
            <a:avLst/>
          </a:prstGeom>
          <a:noFill/>
        </p:spPr>
        <p:txBody>
          <a:bodyPr wrap="square" rtlCol="0">
            <a:spAutoFit/>
          </a:bodyPr>
          <a:lstStyle/>
          <a:p>
            <a:pPr algn="just"/>
            <a:r>
              <a:rPr lang="en-US" dirty="0">
                <a:solidFill>
                  <a:schemeClr val="bg1">
                    <a:lumMod val="95000"/>
                  </a:schemeClr>
                </a:solidFill>
              </a:rPr>
              <a:t>Excavation damage should list water lost as the result of excavation damage to a water line for which the utility was not reimbursed (for example, if the utility itself did the damage). If the responsible party was billed and paid for the lost water, the loss should be recorded in water sales under Other Sales, with an explanation provided. </a:t>
            </a:r>
          </a:p>
        </p:txBody>
      </p:sp>
      <p:pic>
        <p:nvPicPr>
          <p:cNvPr id="4" name="Picture 3">
            <a:extLst>
              <a:ext uri="{FF2B5EF4-FFF2-40B4-BE49-F238E27FC236}">
                <a16:creationId xmlns:a16="http://schemas.microsoft.com/office/drawing/2014/main" id="{4B4996FF-701D-E941-7061-A87AE98512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0486" y="2418770"/>
            <a:ext cx="10915831" cy="2584213"/>
          </a:xfrm>
          <a:prstGeom prst="rect">
            <a:avLst/>
          </a:prstGeom>
        </p:spPr>
      </p:pic>
    </p:spTree>
    <p:extLst>
      <p:ext uri="{BB962C8B-B14F-4D97-AF65-F5344CB8AC3E}">
        <p14:creationId xmlns:p14="http://schemas.microsoft.com/office/powerpoint/2010/main" val="3911216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6"/>
            <a:ext cx="10515600" cy="530950"/>
          </a:xfrm>
        </p:spPr>
        <p:txBody>
          <a:bodyPr>
            <a:normAutofit fontScale="90000"/>
          </a:bodyPr>
          <a:lstStyle/>
          <a:p>
            <a:pPr algn="ctr"/>
            <a:r>
              <a:rPr lang="en-US" sz="3800" b="1" dirty="0">
                <a:solidFill>
                  <a:schemeClr val="bg1"/>
                </a:solidFill>
              </a:rPr>
              <a:t>About the Form </a:t>
            </a:r>
            <a:r>
              <a:rPr lang="en-US" sz="2400" b="1" dirty="0">
                <a:solidFill>
                  <a:schemeClr val="bg1"/>
                </a:solidFill>
              </a:rPr>
              <a:t>(Water Loss - Theft)</a:t>
            </a: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4861" y="1065402"/>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B5042411-E0DE-ACC0-2EEB-DA139D0BE5E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C42EE7-FE79-4F97-B36E-8DE404E350A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F0B01E10-715A-6643-0449-EC483C8B1C51}"/>
              </a:ext>
            </a:extLst>
          </p:cNvPr>
          <p:cNvSpPr txBox="1"/>
          <p:nvPr/>
        </p:nvSpPr>
        <p:spPr>
          <a:xfrm>
            <a:off x="429396" y="1234729"/>
            <a:ext cx="10660850" cy="1200329"/>
          </a:xfrm>
          <a:prstGeom prst="rect">
            <a:avLst/>
          </a:prstGeom>
          <a:noFill/>
        </p:spPr>
        <p:txBody>
          <a:bodyPr wrap="square" rtlCol="0">
            <a:spAutoFit/>
          </a:bodyPr>
          <a:lstStyle/>
          <a:p>
            <a:pPr algn="just"/>
            <a:r>
              <a:rPr lang="en-US" dirty="0">
                <a:solidFill>
                  <a:schemeClr val="bg1">
                    <a:lumMod val="95000"/>
                  </a:schemeClr>
                </a:solidFill>
              </a:rPr>
              <a:t>Water lost through theft, for which no cost recovery was made from the customer, is to be listed on line 29. If the amount cannot be determined precisely, it can be estimated using average monthly usage for each customer class. If the cost of water stolen is recovered from a customer, it should be included in water sold for that class of customer.</a:t>
            </a:r>
          </a:p>
        </p:txBody>
      </p:sp>
      <p:pic>
        <p:nvPicPr>
          <p:cNvPr id="3" name="Picture 2">
            <a:extLst>
              <a:ext uri="{FF2B5EF4-FFF2-40B4-BE49-F238E27FC236}">
                <a16:creationId xmlns:a16="http://schemas.microsoft.com/office/drawing/2014/main" id="{DD12B756-DAD9-7CD8-E214-CFA887F9CB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3386" y="2604384"/>
            <a:ext cx="11108557" cy="2721373"/>
          </a:xfrm>
          <a:prstGeom prst="rect">
            <a:avLst/>
          </a:prstGeom>
        </p:spPr>
      </p:pic>
    </p:spTree>
    <p:extLst>
      <p:ext uri="{BB962C8B-B14F-4D97-AF65-F5344CB8AC3E}">
        <p14:creationId xmlns:p14="http://schemas.microsoft.com/office/powerpoint/2010/main" val="3136908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6"/>
            <a:ext cx="10515600" cy="573430"/>
          </a:xfrm>
        </p:spPr>
        <p:txBody>
          <a:bodyPr>
            <a:normAutofit fontScale="90000"/>
          </a:bodyPr>
          <a:lstStyle/>
          <a:p>
            <a:pPr algn="ctr"/>
            <a:r>
              <a:rPr lang="en-US" sz="3800" b="1" dirty="0">
                <a:solidFill>
                  <a:schemeClr val="bg1"/>
                </a:solidFill>
              </a:rPr>
              <a:t>About the Form </a:t>
            </a:r>
            <a:r>
              <a:rPr lang="en-US" sz="2400" b="1" dirty="0">
                <a:solidFill>
                  <a:schemeClr val="bg1"/>
                </a:solidFill>
              </a:rPr>
              <a:t>(Water Loss – Other Loss)</a:t>
            </a: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4861" y="1065402"/>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B5042411-E0DE-ACC0-2EEB-DA139D0BE5E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C42EE7-FE79-4F97-B36E-8DE404E350A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F0B01E10-715A-6643-0449-EC483C8B1C51}"/>
              </a:ext>
            </a:extLst>
          </p:cNvPr>
          <p:cNvSpPr txBox="1"/>
          <p:nvPr/>
        </p:nvSpPr>
        <p:spPr>
          <a:xfrm>
            <a:off x="429396" y="1234729"/>
            <a:ext cx="10660850" cy="1754326"/>
          </a:xfrm>
          <a:prstGeom prst="rect">
            <a:avLst/>
          </a:prstGeom>
          <a:noFill/>
        </p:spPr>
        <p:txBody>
          <a:bodyPr wrap="square" rtlCol="0">
            <a:spAutoFit/>
          </a:bodyPr>
          <a:lstStyle/>
          <a:p>
            <a:pPr algn="just"/>
            <a:r>
              <a:rPr lang="en-US" dirty="0">
                <a:solidFill>
                  <a:schemeClr val="bg1">
                    <a:lumMod val="95000"/>
                  </a:schemeClr>
                </a:solidFill>
              </a:rPr>
              <a:t>Line 30 should be used to list other water losses, such as those due to tank leaks or malfunctioning meters. Loss that cannot be determined or attributed to other causes should be listed here. The losses on line 30 should account for only a small portion of the overall loss.</a:t>
            </a:r>
          </a:p>
          <a:p>
            <a:pPr algn="just"/>
            <a:endParaRPr lang="en-US" dirty="0">
              <a:solidFill>
                <a:schemeClr val="bg1">
                  <a:lumMod val="95000"/>
                </a:schemeClr>
              </a:solidFill>
            </a:endParaRPr>
          </a:p>
          <a:p>
            <a:pPr algn="just"/>
            <a:r>
              <a:rPr lang="en-US" dirty="0">
                <a:solidFill>
                  <a:schemeClr val="bg1">
                    <a:lumMod val="95000"/>
                  </a:schemeClr>
                </a:solidFill>
              </a:rPr>
              <a:t>Other water losses must be explained. If an explanation is not provided, an error message will appear and section will not total.</a:t>
            </a:r>
          </a:p>
        </p:txBody>
      </p:sp>
      <p:pic>
        <p:nvPicPr>
          <p:cNvPr id="4" name="Picture 3">
            <a:extLst>
              <a:ext uri="{FF2B5EF4-FFF2-40B4-BE49-F238E27FC236}">
                <a16:creationId xmlns:a16="http://schemas.microsoft.com/office/drawing/2014/main" id="{9D8D4C8A-C4D7-2220-8AFA-641C0E7533AC}"/>
              </a:ext>
            </a:extLst>
          </p:cNvPr>
          <p:cNvPicPr>
            <a:picLocks noChangeAspect="1"/>
          </p:cNvPicPr>
          <p:nvPr/>
        </p:nvPicPr>
        <p:blipFill rotWithShape="1">
          <a:blip r:embed="rId3">
            <a:extLst>
              <a:ext uri="{28A0092B-C50C-407E-A947-70E740481C1C}">
                <a14:useLocalDpi xmlns:a14="http://schemas.microsoft.com/office/drawing/2010/main" val="0"/>
              </a:ext>
            </a:extLst>
          </a:blip>
          <a:srcRect t="-3026" b="44752"/>
          <a:stretch/>
        </p:blipFill>
        <p:spPr>
          <a:xfrm>
            <a:off x="844053" y="3285229"/>
            <a:ext cx="10660850" cy="1826597"/>
          </a:xfrm>
          <a:prstGeom prst="rect">
            <a:avLst/>
          </a:prstGeom>
        </p:spPr>
      </p:pic>
    </p:spTree>
    <p:extLst>
      <p:ext uri="{BB962C8B-B14F-4D97-AF65-F5344CB8AC3E}">
        <p14:creationId xmlns:p14="http://schemas.microsoft.com/office/powerpoint/2010/main" val="8625236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6"/>
            <a:ext cx="10515600" cy="613410"/>
          </a:xfrm>
        </p:spPr>
        <p:txBody>
          <a:bodyPr>
            <a:normAutofit/>
          </a:bodyPr>
          <a:lstStyle/>
          <a:p>
            <a:pPr algn="ctr"/>
            <a:r>
              <a:rPr lang="en-US" sz="3800" b="1" dirty="0">
                <a:solidFill>
                  <a:schemeClr val="bg1"/>
                </a:solidFill>
              </a:rPr>
              <a:t>About the Form </a:t>
            </a:r>
            <a:r>
              <a:rPr lang="en-US" sz="2400" b="1" dirty="0">
                <a:solidFill>
                  <a:schemeClr val="bg1"/>
                </a:solidFill>
              </a:rPr>
              <a:t>(Math Check)</a:t>
            </a: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4861" y="1065402"/>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B5042411-E0DE-ACC0-2EEB-DA139D0BE5E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C42EE7-FE79-4F97-B36E-8DE404E350A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F0B01E10-715A-6643-0449-EC483C8B1C51}"/>
              </a:ext>
            </a:extLst>
          </p:cNvPr>
          <p:cNvSpPr txBox="1"/>
          <p:nvPr/>
        </p:nvSpPr>
        <p:spPr>
          <a:xfrm>
            <a:off x="429396" y="1234729"/>
            <a:ext cx="10660850" cy="923330"/>
          </a:xfrm>
          <a:prstGeom prst="rect">
            <a:avLst/>
          </a:prstGeom>
          <a:noFill/>
        </p:spPr>
        <p:txBody>
          <a:bodyPr wrap="square" rtlCol="0">
            <a:spAutoFit/>
          </a:bodyPr>
          <a:lstStyle/>
          <a:p>
            <a:pPr algn="just"/>
            <a:r>
              <a:rPr lang="en-US" dirty="0">
                <a:solidFill>
                  <a:schemeClr val="bg1">
                    <a:lumMod val="95000"/>
                  </a:schemeClr>
                </a:solidFill>
              </a:rPr>
              <a:t>The amount of water produced and purchased must equal the amount of all water sold, non-revenue water consumed, and water lost. If the totals do not match exactly, a red warning will appear on Line 33, indicating that the numbers need to be corrected. </a:t>
            </a:r>
          </a:p>
        </p:txBody>
      </p:sp>
      <p:pic>
        <p:nvPicPr>
          <p:cNvPr id="3" name="Picture 2">
            <a:extLst>
              <a:ext uri="{FF2B5EF4-FFF2-40B4-BE49-F238E27FC236}">
                <a16:creationId xmlns:a16="http://schemas.microsoft.com/office/drawing/2014/main" id="{71B86031-B307-9755-BE8C-442D558F9590}"/>
              </a:ext>
            </a:extLst>
          </p:cNvPr>
          <p:cNvPicPr>
            <a:picLocks noChangeAspect="1"/>
          </p:cNvPicPr>
          <p:nvPr/>
        </p:nvPicPr>
        <p:blipFill rotWithShape="1">
          <a:blip r:embed="rId3">
            <a:extLst>
              <a:ext uri="{28A0092B-C50C-407E-A947-70E740481C1C}">
                <a14:useLocalDpi xmlns:a14="http://schemas.microsoft.com/office/drawing/2010/main" val="0"/>
              </a:ext>
            </a:extLst>
          </a:blip>
          <a:srcRect t="-3362" b="31838"/>
          <a:stretch/>
        </p:blipFill>
        <p:spPr>
          <a:xfrm>
            <a:off x="460158" y="2414252"/>
            <a:ext cx="10509447" cy="2728170"/>
          </a:xfrm>
          <a:prstGeom prst="rect">
            <a:avLst/>
          </a:prstGeom>
        </p:spPr>
      </p:pic>
    </p:spTree>
    <p:extLst>
      <p:ext uri="{BB962C8B-B14F-4D97-AF65-F5344CB8AC3E}">
        <p14:creationId xmlns:p14="http://schemas.microsoft.com/office/powerpoint/2010/main" val="35026164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6"/>
            <a:ext cx="10515600" cy="613414"/>
          </a:xfrm>
        </p:spPr>
        <p:txBody>
          <a:bodyPr>
            <a:normAutofit/>
          </a:bodyPr>
          <a:lstStyle/>
          <a:p>
            <a:pPr algn="ctr"/>
            <a:r>
              <a:rPr lang="en-US" sz="3800" b="1" dirty="0">
                <a:solidFill>
                  <a:schemeClr val="bg1"/>
                </a:solidFill>
              </a:rPr>
              <a:t>About the Form </a:t>
            </a:r>
            <a:r>
              <a:rPr lang="en-US" sz="2400" b="1" dirty="0">
                <a:solidFill>
                  <a:schemeClr val="bg1"/>
                </a:solidFill>
              </a:rPr>
              <a:t>(Water Loss Percentage)</a:t>
            </a: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4861" y="1065402"/>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B5042411-E0DE-ACC0-2EEB-DA139D0BE5E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C42EE7-FE79-4F97-B36E-8DE404E350A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F0B01E10-715A-6643-0449-EC483C8B1C51}"/>
              </a:ext>
            </a:extLst>
          </p:cNvPr>
          <p:cNvSpPr txBox="1"/>
          <p:nvPr/>
        </p:nvSpPr>
        <p:spPr>
          <a:xfrm>
            <a:off x="429396" y="1234729"/>
            <a:ext cx="10660850" cy="369332"/>
          </a:xfrm>
          <a:prstGeom prst="rect">
            <a:avLst/>
          </a:prstGeom>
          <a:noFill/>
        </p:spPr>
        <p:txBody>
          <a:bodyPr wrap="square" rtlCol="0">
            <a:spAutoFit/>
          </a:bodyPr>
          <a:lstStyle/>
          <a:p>
            <a:r>
              <a:rPr lang="en-US" dirty="0">
                <a:solidFill>
                  <a:schemeClr val="bg1">
                    <a:lumMod val="95000"/>
                  </a:schemeClr>
                </a:solidFill>
              </a:rPr>
              <a:t>Once the totals add up correctly, the spreadsheet will calculate the water loss percentage for the month.</a:t>
            </a:r>
          </a:p>
        </p:txBody>
      </p:sp>
      <p:pic>
        <p:nvPicPr>
          <p:cNvPr id="4" name="Picture 3">
            <a:extLst>
              <a:ext uri="{FF2B5EF4-FFF2-40B4-BE49-F238E27FC236}">
                <a16:creationId xmlns:a16="http://schemas.microsoft.com/office/drawing/2014/main" id="{8EF569CC-C31C-46A3-BC84-AD6555A07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700" y="1765680"/>
            <a:ext cx="9560624" cy="4334480"/>
          </a:xfrm>
          <a:prstGeom prst="rect">
            <a:avLst/>
          </a:prstGeom>
        </p:spPr>
      </p:pic>
    </p:spTree>
    <p:extLst>
      <p:ext uri="{BB962C8B-B14F-4D97-AF65-F5344CB8AC3E}">
        <p14:creationId xmlns:p14="http://schemas.microsoft.com/office/powerpoint/2010/main" val="5006495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220410"/>
            <a:ext cx="10515600" cy="529639"/>
          </a:xfrm>
        </p:spPr>
        <p:txBody>
          <a:bodyPr>
            <a:normAutofit fontScale="90000"/>
          </a:bodyPr>
          <a:lstStyle/>
          <a:p>
            <a:pPr algn="ctr"/>
            <a:r>
              <a:rPr lang="en-US" sz="3800" b="1" dirty="0">
                <a:solidFill>
                  <a:schemeClr val="bg1"/>
                </a:solidFill>
              </a:rPr>
              <a:t>About the Form </a:t>
            </a:r>
            <a:r>
              <a:rPr lang="en-US" sz="2400" b="1" dirty="0">
                <a:solidFill>
                  <a:schemeClr val="bg1"/>
                </a:solidFill>
              </a:rPr>
              <a:t>(Water Loss Monthly Forms)</a:t>
            </a: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09694" y="833938"/>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B5042411-E0DE-ACC0-2EEB-DA139D0BE5E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C42EE7-FE79-4F97-B36E-8DE404E350A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F0B01E10-715A-6643-0449-EC483C8B1C51}"/>
              </a:ext>
            </a:extLst>
          </p:cNvPr>
          <p:cNvSpPr txBox="1"/>
          <p:nvPr/>
        </p:nvSpPr>
        <p:spPr>
          <a:xfrm>
            <a:off x="429396" y="1234728"/>
            <a:ext cx="4461386" cy="769441"/>
          </a:xfrm>
          <a:prstGeom prst="rect">
            <a:avLst/>
          </a:prstGeom>
          <a:noFill/>
        </p:spPr>
        <p:txBody>
          <a:bodyPr wrap="square" rtlCol="0">
            <a:spAutoFit/>
          </a:bodyPr>
          <a:lstStyle/>
          <a:p>
            <a:r>
              <a:rPr lang="en-US" sz="2200" dirty="0">
                <a:solidFill>
                  <a:schemeClr val="bg1">
                    <a:lumMod val="95000"/>
                  </a:schemeClr>
                </a:solidFill>
              </a:rPr>
              <a:t>Calculate each successive month in the same way.  </a:t>
            </a:r>
          </a:p>
        </p:txBody>
      </p:sp>
      <p:pic>
        <p:nvPicPr>
          <p:cNvPr id="3" name="Picture 2">
            <a:extLst>
              <a:ext uri="{FF2B5EF4-FFF2-40B4-BE49-F238E27FC236}">
                <a16:creationId xmlns:a16="http://schemas.microsoft.com/office/drawing/2014/main" id="{69F1963D-B653-B2B7-DEC4-79E416F127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2979" y="1023174"/>
            <a:ext cx="5370606" cy="5614416"/>
          </a:xfrm>
          <a:prstGeom prst="rect">
            <a:avLst/>
          </a:prstGeom>
        </p:spPr>
      </p:pic>
    </p:spTree>
    <p:extLst>
      <p:ext uri="{BB962C8B-B14F-4D97-AF65-F5344CB8AC3E}">
        <p14:creationId xmlns:p14="http://schemas.microsoft.com/office/powerpoint/2010/main" val="33566799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429396" y="163989"/>
            <a:ext cx="3691855" cy="523905"/>
          </a:xfrm>
        </p:spPr>
        <p:txBody>
          <a:bodyPr>
            <a:normAutofit/>
          </a:bodyPr>
          <a:lstStyle/>
          <a:p>
            <a:pPr algn="ctr"/>
            <a:r>
              <a:rPr lang="en-US" sz="2500" b="1" dirty="0">
                <a:solidFill>
                  <a:schemeClr val="bg1"/>
                </a:solidFill>
              </a:rPr>
              <a:t>About the Form (continued)</a:t>
            </a: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09694" y="833938"/>
            <a:ext cx="4430086"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B5042411-E0DE-ACC0-2EEB-DA139D0BE5E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C42EE7-FE79-4F97-B36E-8DE404E350A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F0B01E10-715A-6643-0449-EC483C8B1C51}"/>
              </a:ext>
            </a:extLst>
          </p:cNvPr>
          <p:cNvSpPr txBox="1"/>
          <p:nvPr/>
        </p:nvSpPr>
        <p:spPr>
          <a:xfrm>
            <a:off x="429396" y="1234728"/>
            <a:ext cx="4050325" cy="2462213"/>
          </a:xfrm>
          <a:prstGeom prst="rect">
            <a:avLst/>
          </a:prstGeom>
          <a:noFill/>
        </p:spPr>
        <p:txBody>
          <a:bodyPr wrap="square" rtlCol="0">
            <a:spAutoFit/>
          </a:bodyPr>
          <a:lstStyle/>
          <a:p>
            <a:pPr algn="just"/>
            <a:r>
              <a:rPr lang="en-US" sz="2200" dirty="0">
                <a:solidFill>
                  <a:schemeClr val="bg1">
                    <a:lumMod val="95000"/>
                  </a:schemeClr>
                </a:solidFill>
              </a:rPr>
              <a:t>As each month is completed, the spreadsheet will calculate a running average for the year. It can be found in the Annual tab. Once the December figures are entered, the spreadsheet will calculate the annual water loss. </a:t>
            </a:r>
          </a:p>
        </p:txBody>
      </p:sp>
      <p:pic>
        <p:nvPicPr>
          <p:cNvPr id="4" name="Picture 3">
            <a:extLst>
              <a:ext uri="{FF2B5EF4-FFF2-40B4-BE49-F238E27FC236}">
                <a16:creationId xmlns:a16="http://schemas.microsoft.com/office/drawing/2014/main" id="{2E31C520-3789-F0E7-09DE-DC386E1EC1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5340" y="425943"/>
            <a:ext cx="6115904" cy="5922995"/>
          </a:xfrm>
          <a:prstGeom prst="rect">
            <a:avLst/>
          </a:prstGeom>
        </p:spPr>
      </p:pic>
    </p:spTree>
    <p:extLst>
      <p:ext uri="{BB962C8B-B14F-4D97-AF65-F5344CB8AC3E}">
        <p14:creationId xmlns:p14="http://schemas.microsoft.com/office/powerpoint/2010/main" val="6914484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B5042411-E0DE-ACC0-2EEB-DA139D0BE5E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C42EE7-FE79-4F97-B36E-8DE404E350A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F0B01E10-715A-6643-0449-EC483C8B1C51}"/>
              </a:ext>
            </a:extLst>
          </p:cNvPr>
          <p:cNvSpPr txBox="1"/>
          <p:nvPr/>
        </p:nvSpPr>
        <p:spPr>
          <a:xfrm>
            <a:off x="429396" y="1234728"/>
            <a:ext cx="10795074" cy="2646878"/>
          </a:xfrm>
          <a:prstGeom prst="rect">
            <a:avLst/>
          </a:prstGeom>
          <a:noFill/>
        </p:spPr>
        <p:txBody>
          <a:bodyPr wrap="square" rtlCol="0">
            <a:spAutoFit/>
          </a:bodyPr>
          <a:lstStyle/>
          <a:p>
            <a:pPr algn="ctr"/>
            <a:r>
              <a:rPr lang="en-US" sz="5000" dirty="0">
                <a:solidFill>
                  <a:schemeClr val="bg1">
                    <a:lumMod val="95000"/>
                  </a:schemeClr>
                </a:solidFill>
              </a:rPr>
              <a:t>THANK YOU</a:t>
            </a:r>
          </a:p>
          <a:p>
            <a:pPr algn="ctr"/>
            <a:endParaRPr lang="en-US" sz="2400" dirty="0">
              <a:solidFill>
                <a:schemeClr val="bg1">
                  <a:lumMod val="95000"/>
                </a:schemeClr>
              </a:solidFill>
            </a:endParaRPr>
          </a:p>
          <a:p>
            <a:pPr algn="ctr"/>
            <a:r>
              <a:rPr lang="en-US" sz="2400" dirty="0">
                <a:solidFill>
                  <a:schemeClr val="bg1">
                    <a:lumMod val="95000"/>
                  </a:schemeClr>
                </a:solidFill>
              </a:rPr>
              <a:t>For information or assistance, call the PSC at:</a:t>
            </a:r>
          </a:p>
          <a:p>
            <a:pPr algn="ctr"/>
            <a:endParaRPr lang="en-US" sz="2400" dirty="0">
              <a:solidFill>
                <a:schemeClr val="bg1">
                  <a:lumMod val="95000"/>
                </a:schemeClr>
              </a:solidFill>
            </a:endParaRPr>
          </a:p>
          <a:p>
            <a:pPr algn="ctr"/>
            <a:r>
              <a:rPr lang="en-US" sz="4000" dirty="0">
                <a:solidFill>
                  <a:schemeClr val="bg1">
                    <a:lumMod val="95000"/>
                  </a:schemeClr>
                </a:solidFill>
              </a:rPr>
              <a:t>502-564-3940</a:t>
            </a:r>
          </a:p>
        </p:txBody>
      </p:sp>
    </p:spTree>
    <p:extLst>
      <p:ext uri="{BB962C8B-B14F-4D97-AF65-F5344CB8AC3E}">
        <p14:creationId xmlns:p14="http://schemas.microsoft.com/office/powerpoint/2010/main" val="1033336051"/>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5594</TotalTime>
  <Words>2495</Words>
  <Application>Microsoft Office PowerPoint</Application>
  <PresentationFormat>Widescreen</PresentationFormat>
  <Paragraphs>174</Paragraphs>
  <Slides>37</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37</vt:i4>
      </vt:variant>
    </vt:vector>
  </HeadingPairs>
  <TitlesOfParts>
    <vt:vector size="43" baseType="lpstr">
      <vt:lpstr>Arial</vt:lpstr>
      <vt:lpstr>Calibri</vt:lpstr>
      <vt:lpstr>Calibri Light</vt:lpstr>
      <vt:lpstr>Wingdings</vt:lpstr>
      <vt:lpstr>1_Office Theme</vt:lpstr>
      <vt:lpstr>2_Office Theme</vt:lpstr>
      <vt:lpstr>PowerPoint Presentation</vt:lpstr>
      <vt:lpstr>Today’s Agenda</vt:lpstr>
      <vt:lpstr>Ratemaking Consequences of Excessive Water Loss  807 KAR 5:066 Section 6 (3)</vt:lpstr>
      <vt:lpstr>What Is Water Loss?</vt:lpstr>
      <vt:lpstr>Ratemaking Consequences of Excessive Water Loss – The Math</vt:lpstr>
      <vt:lpstr>Commission Orders</vt:lpstr>
      <vt:lpstr>Water Loss</vt:lpstr>
      <vt:lpstr>Water Loss</vt:lpstr>
      <vt:lpstr>Water Loss Over 15% - Regulatory Consequences</vt:lpstr>
      <vt:lpstr>YouTube Instructional Tutorial</vt:lpstr>
      <vt:lpstr>Navigation</vt:lpstr>
      <vt:lpstr>Navigation</vt:lpstr>
      <vt:lpstr>Navigation</vt:lpstr>
      <vt:lpstr>Navigation</vt:lpstr>
      <vt:lpstr>Getting Started</vt:lpstr>
      <vt:lpstr>About the Form</vt:lpstr>
      <vt:lpstr>About the Form</vt:lpstr>
      <vt:lpstr>About the Form (continued)</vt:lpstr>
      <vt:lpstr>About the Form (Water Produced and Purchased)</vt:lpstr>
      <vt:lpstr>About the Form (Water Sales)</vt:lpstr>
      <vt:lpstr>About the Form (Other Sales)</vt:lpstr>
      <vt:lpstr>About the Form (Other Water Used)</vt:lpstr>
      <vt:lpstr>About the Form (Other Water Used – Line 17)</vt:lpstr>
      <vt:lpstr>About the Form (Other Water Used – Line 18)</vt:lpstr>
      <vt:lpstr>About the Form (Other Water Used – Line 19)</vt:lpstr>
      <vt:lpstr>About the Form (Other Water Used – Line 20)</vt:lpstr>
      <vt:lpstr>About the Form (Other Water Used – Line 21)</vt:lpstr>
      <vt:lpstr>About the Form (Water Loss)</vt:lpstr>
      <vt:lpstr>About the Form (Water Loss – Line Descriptions)</vt:lpstr>
      <vt:lpstr>About the Form (Water Loss - Excavation Damage)</vt:lpstr>
      <vt:lpstr>About the Form (Water Loss - Theft)</vt:lpstr>
      <vt:lpstr>About the Form (Water Loss – Other Loss)</vt:lpstr>
      <vt:lpstr>About the Form (Math Check)</vt:lpstr>
      <vt:lpstr>About the Form (Water Loss Percentage)</vt:lpstr>
      <vt:lpstr>About the Form (Water Loss Monthly Forms)</vt:lpstr>
      <vt:lpstr>About the Form (continued)</vt:lpstr>
      <vt:lpstr>PowerPoint Presentation</vt:lpstr>
    </vt:vector>
  </TitlesOfParts>
  <Company>Commonwealth Office of Technology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Andrew Melnykovych</dc:creator>
  <cp:lastModifiedBy>Pragallapati, Mounica (PSC)</cp:lastModifiedBy>
  <cp:revision>145</cp:revision>
  <cp:lastPrinted>2018-05-01T17:21:34Z</cp:lastPrinted>
  <dcterms:created xsi:type="dcterms:W3CDTF">2018-05-01T15:26:54Z</dcterms:created>
  <dcterms:modified xsi:type="dcterms:W3CDTF">2026-09-17T13:40:39Z</dcterms:modified>
</cp:coreProperties>
</file>