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66.xml" ContentType="application/vnd.openxmlformats-officedocument.presentationml.slideLayout+xml"/>
  <Override PartName="/ppt/theme/theme5.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heme/theme6.xml" ContentType="application/vnd.openxmlformats-officedocument.theme+xml"/>
  <Override PartName="/ppt/tags/tag1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ink/ink1.xml" ContentType="application/inkml+xml"/>
  <Override PartName="/ppt/ink/ink2.xml" ContentType="application/inkml+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ink/ink3.xml" ContentType="application/inkml+xml"/>
  <Override PartName="/ppt/notesSlides/notesSlide66.xml" ContentType="application/vnd.openxmlformats-officedocument.presentationml.notesSlide+xml"/>
  <Override PartName="/ppt/ink/ink4.xml" ContentType="application/inkml+xml"/>
  <Override PartName="/ppt/ink/ink5.xml" ContentType="application/inkml+xml"/>
  <Override PartName="/ppt/notesSlides/notesSlide67.xml" ContentType="application/vnd.openxmlformats-officedocument.presentationml.notesSlide+xml"/>
  <Override PartName="/ppt/ink/ink6.xml" ContentType="application/inkml+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72.xml" ContentType="application/vnd.openxmlformats-officedocument.presentationml.notesSlide+xml"/>
  <Override PartName="/ppt/ink/ink11.xml" ContentType="application/inkml+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ink/ink12.xml" ContentType="application/inkml+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ink/ink13.xml" ContentType="application/inkml+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ink/ink14.xml" ContentType="application/inkml+xml"/>
  <Override PartName="/ppt/notesSlides/notesSlide89.xml" ContentType="application/vnd.openxmlformats-officedocument.presentationml.notesSlide+xml"/>
  <Override PartName="/ppt/ink/ink15.xml" ContentType="application/inkml+xml"/>
  <Override PartName="/ppt/notesSlides/notesSlide90.xml" ContentType="application/vnd.openxmlformats-officedocument.presentationml.notesSlide+xml"/>
  <Override PartName="/ppt/ink/ink16.xml" ContentType="application/inkml+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ink/ink17.xml" ContentType="application/inkml+xml"/>
  <Override PartName="/ppt/ink/ink18.xml" ContentType="application/inkml+xml"/>
  <Override PartName="/ppt/notesSlides/notesSlide94.xml" ContentType="application/vnd.openxmlformats-officedocument.presentationml.notesSlide+xml"/>
  <Override PartName="/ppt/ink/ink19.xml" ContentType="application/inkml+xml"/>
  <Override PartName="/ppt/notesSlides/notesSlide95.xml" ContentType="application/vnd.openxmlformats-officedocument.presentationml.notesSlide+xml"/>
  <Override PartName="/ppt/ink/ink20.xml" ContentType="application/inkml+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ink/ink21.xml" ContentType="application/inkml+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ink/ink22.xml" ContentType="application/inkml+xml"/>
  <Override PartName="/ppt/ink/ink23.xml" ContentType="application/inkml+xml"/>
  <Override PartName="/ppt/notesSlides/notesSlide10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9" r:id="rId2"/>
    <p:sldMasterId id="2147483648" r:id="rId3"/>
    <p:sldMasterId id="2147483720" r:id="rId4"/>
    <p:sldMasterId id="2147483754" r:id="rId5"/>
  </p:sldMasterIdLst>
  <p:notesMasterIdLst>
    <p:notesMasterId r:id="rId154"/>
  </p:notesMasterIdLst>
  <p:sldIdLst>
    <p:sldId id="256" r:id="rId6"/>
    <p:sldId id="646" r:id="rId7"/>
    <p:sldId id="671" r:id="rId8"/>
    <p:sldId id="783" r:id="rId9"/>
    <p:sldId id="778" r:id="rId10"/>
    <p:sldId id="781" r:id="rId11"/>
    <p:sldId id="782" r:id="rId12"/>
    <p:sldId id="669" r:id="rId13"/>
    <p:sldId id="772" r:id="rId14"/>
    <p:sldId id="773" r:id="rId15"/>
    <p:sldId id="311" r:id="rId16"/>
    <p:sldId id="321" r:id="rId17"/>
    <p:sldId id="662" r:id="rId18"/>
    <p:sldId id="663" r:id="rId19"/>
    <p:sldId id="664" r:id="rId20"/>
    <p:sldId id="320" r:id="rId21"/>
    <p:sldId id="774" r:id="rId22"/>
    <p:sldId id="775" r:id="rId23"/>
    <p:sldId id="258" r:id="rId24"/>
    <p:sldId id="295" r:id="rId25"/>
    <p:sldId id="269" r:id="rId26"/>
    <p:sldId id="274" r:id="rId27"/>
    <p:sldId id="328" r:id="rId28"/>
    <p:sldId id="279" r:id="rId29"/>
    <p:sldId id="280" r:id="rId30"/>
    <p:sldId id="273" r:id="rId31"/>
    <p:sldId id="666" r:id="rId32"/>
    <p:sldId id="272" r:id="rId33"/>
    <p:sldId id="282" r:id="rId34"/>
    <p:sldId id="284" r:id="rId35"/>
    <p:sldId id="285" r:id="rId36"/>
    <p:sldId id="286" r:id="rId37"/>
    <p:sldId id="287" r:id="rId38"/>
    <p:sldId id="296" r:id="rId39"/>
    <p:sldId id="298" r:id="rId40"/>
    <p:sldId id="656" r:id="rId41"/>
    <p:sldId id="262" r:id="rId42"/>
    <p:sldId id="289" r:id="rId43"/>
    <p:sldId id="324" r:id="rId44"/>
    <p:sldId id="268" r:id="rId45"/>
    <p:sldId id="309" r:id="rId46"/>
    <p:sldId id="270" r:id="rId47"/>
    <p:sldId id="325" r:id="rId48"/>
    <p:sldId id="777" r:id="rId49"/>
    <p:sldId id="434" r:id="rId50"/>
    <p:sldId id="271" r:id="rId51"/>
    <p:sldId id="312" r:id="rId52"/>
    <p:sldId id="300" r:id="rId53"/>
    <p:sldId id="316" r:id="rId54"/>
    <p:sldId id="317" r:id="rId55"/>
    <p:sldId id="293" r:id="rId56"/>
    <p:sldId id="297" r:id="rId57"/>
    <p:sldId id="301" r:id="rId58"/>
    <p:sldId id="302" r:id="rId59"/>
    <p:sldId id="304" r:id="rId60"/>
    <p:sldId id="305" r:id="rId61"/>
    <p:sldId id="667" r:id="rId62"/>
    <p:sldId id="310" r:id="rId63"/>
    <p:sldId id="307" r:id="rId64"/>
    <p:sldId id="308" r:id="rId65"/>
    <p:sldId id="658" r:id="rId66"/>
    <p:sldId id="674" r:id="rId67"/>
    <p:sldId id="679" r:id="rId68"/>
    <p:sldId id="680" r:id="rId69"/>
    <p:sldId id="752" r:id="rId70"/>
    <p:sldId id="753" r:id="rId71"/>
    <p:sldId id="754" r:id="rId72"/>
    <p:sldId id="755" r:id="rId73"/>
    <p:sldId id="756" r:id="rId74"/>
    <p:sldId id="757" r:id="rId75"/>
    <p:sldId id="758" r:id="rId76"/>
    <p:sldId id="690" r:id="rId77"/>
    <p:sldId id="759" r:id="rId78"/>
    <p:sldId id="761" r:id="rId79"/>
    <p:sldId id="760" r:id="rId80"/>
    <p:sldId id="768" r:id="rId81"/>
    <p:sldId id="694" r:id="rId82"/>
    <p:sldId id="769" r:id="rId83"/>
    <p:sldId id="695" r:id="rId84"/>
    <p:sldId id="770" r:id="rId85"/>
    <p:sldId id="767" r:id="rId86"/>
    <p:sldId id="677" r:id="rId87"/>
    <p:sldId id="751" r:id="rId88"/>
    <p:sldId id="784" r:id="rId89"/>
    <p:sldId id="785" r:id="rId90"/>
    <p:sldId id="788" r:id="rId91"/>
    <p:sldId id="786" r:id="rId92"/>
    <p:sldId id="750" r:id="rId93"/>
    <p:sldId id="787" r:id="rId94"/>
    <p:sldId id="696" r:id="rId95"/>
    <p:sldId id="766" r:id="rId96"/>
    <p:sldId id="697" r:id="rId97"/>
    <p:sldId id="762" r:id="rId98"/>
    <p:sldId id="764" r:id="rId99"/>
    <p:sldId id="776" r:id="rId100"/>
    <p:sldId id="765" r:id="rId101"/>
    <p:sldId id="771" r:id="rId102"/>
    <p:sldId id="698" r:id="rId103"/>
    <p:sldId id="699" r:id="rId104"/>
    <p:sldId id="700" r:id="rId105"/>
    <p:sldId id="701" r:id="rId106"/>
    <p:sldId id="702" r:id="rId107"/>
    <p:sldId id="703" r:id="rId108"/>
    <p:sldId id="704" r:id="rId109"/>
    <p:sldId id="705" r:id="rId110"/>
    <p:sldId id="706" r:id="rId111"/>
    <p:sldId id="707" r:id="rId112"/>
    <p:sldId id="708" r:id="rId113"/>
    <p:sldId id="709" r:id="rId114"/>
    <p:sldId id="710" r:id="rId115"/>
    <p:sldId id="711" r:id="rId116"/>
    <p:sldId id="712" r:id="rId117"/>
    <p:sldId id="713" r:id="rId118"/>
    <p:sldId id="714" r:id="rId119"/>
    <p:sldId id="715" r:id="rId120"/>
    <p:sldId id="716" r:id="rId121"/>
    <p:sldId id="717" r:id="rId122"/>
    <p:sldId id="718" r:id="rId123"/>
    <p:sldId id="719" r:id="rId124"/>
    <p:sldId id="720" r:id="rId125"/>
    <p:sldId id="721" r:id="rId126"/>
    <p:sldId id="722" r:id="rId127"/>
    <p:sldId id="723" r:id="rId128"/>
    <p:sldId id="724" r:id="rId129"/>
    <p:sldId id="725" r:id="rId130"/>
    <p:sldId id="726" r:id="rId131"/>
    <p:sldId id="727" r:id="rId132"/>
    <p:sldId id="728" r:id="rId133"/>
    <p:sldId id="729" r:id="rId134"/>
    <p:sldId id="730" r:id="rId135"/>
    <p:sldId id="731" r:id="rId136"/>
    <p:sldId id="732" r:id="rId137"/>
    <p:sldId id="733" r:id="rId138"/>
    <p:sldId id="737" r:id="rId139"/>
    <p:sldId id="738" r:id="rId140"/>
    <p:sldId id="739" r:id="rId141"/>
    <p:sldId id="740" r:id="rId142"/>
    <p:sldId id="741" r:id="rId143"/>
    <p:sldId id="742" r:id="rId144"/>
    <p:sldId id="743" r:id="rId145"/>
    <p:sldId id="744" r:id="rId146"/>
    <p:sldId id="745" r:id="rId147"/>
    <p:sldId id="746" r:id="rId148"/>
    <p:sldId id="747" r:id="rId149"/>
    <p:sldId id="748" r:id="rId150"/>
    <p:sldId id="749" r:id="rId151"/>
    <p:sldId id="303" r:id="rId152"/>
    <p:sldId id="267" r:id="rId153"/>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XVm320zUoTZ2GykasyZHvw==" hashData="qjj9R0TMB2TdVkmVbax3GLhozx5j/cmos4hUWENybnpalUaQe6MqtJen1Oxrq7kUUOgiGEjvqqbfpnK/22xSm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73" autoAdjust="0"/>
    <p:restoredTop sz="96236" autoAdjust="0"/>
  </p:normalViewPr>
  <p:slideViewPr>
    <p:cSldViewPr snapToGrid="0">
      <p:cViewPr varScale="1">
        <p:scale>
          <a:sx n="57" d="100"/>
          <a:sy n="57" d="100"/>
        </p:scale>
        <p:origin x="1267" y="4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microsoft.com/office/2016/11/relationships/changesInfo" Target="changesInfos/changesInfo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slide" Target="slides/slide145.xml"/><Relationship Id="rId155" Type="http://schemas.openxmlformats.org/officeDocument/2006/relationships/presProps" Target="presProps.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viewProps" Target="view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notesMaster" Target="notesMasters/notesMaster1.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y L. Gray" userId="f066937f-860d-4346-9f8e-67c076ab335a" providerId="ADAL" clId="{1A2D2BFF-05C7-4BA0-8CDC-1002760E8309}"/>
    <pc:docChg chg="custSel addSld modSld sldOrd addMainMaster">
      <pc:chgData name="Roy L. Gray" userId="f066937f-860d-4346-9f8e-67c076ab335a" providerId="ADAL" clId="{1A2D2BFF-05C7-4BA0-8CDC-1002760E8309}" dt="2026-02-09T11:42:44.024" v="449" actId="14100"/>
      <pc:docMkLst>
        <pc:docMk/>
      </pc:docMkLst>
      <pc:sldChg chg="modSp mod">
        <pc:chgData name="Roy L. Gray" userId="f066937f-860d-4346-9f8e-67c076ab335a" providerId="ADAL" clId="{1A2D2BFF-05C7-4BA0-8CDC-1002760E8309}" dt="2026-02-08T14:45:12.234" v="68" actId="20577"/>
        <pc:sldMkLst>
          <pc:docMk/>
          <pc:sldMk cId="2352003363" sldId="256"/>
        </pc:sldMkLst>
        <pc:spChg chg="mod">
          <ac:chgData name="Roy L. Gray" userId="f066937f-860d-4346-9f8e-67c076ab335a" providerId="ADAL" clId="{1A2D2BFF-05C7-4BA0-8CDC-1002760E8309}" dt="2026-02-08T14:45:12.234" v="68" actId="20577"/>
          <ac:spMkLst>
            <pc:docMk/>
            <pc:sldMk cId="2352003363" sldId="256"/>
            <ac:spMk id="3" creationId="{DDA922BB-B184-42F3-A84A-3284F857557E}"/>
          </ac:spMkLst>
        </pc:spChg>
      </pc:sldChg>
      <pc:sldChg chg="addSp delSp modSp mod">
        <pc:chgData name="Roy L. Gray" userId="f066937f-860d-4346-9f8e-67c076ab335a" providerId="ADAL" clId="{1A2D2BFF-05C7-4BA0-8CDC-1002760E8309}" dt="2026-02-09T11:19:08.827" v="231" actId="1076"/>
        <pc:sldMkLst>
          <pc:docMk/>
          <pc:sldMk cId="2284881373" sldId="677"/>
        </pc:sldMkLst>
        <pc:picChg chg="add mod ord">
          <ac:chgData name="Roy L. Gray" userId="f066937f-860d-4346-9f8e-67c076ab335a" providerId="ADAL" clId="{1A2D2BFF-05C7-4BA0-8CDC-1002760E8309}" dt="2026-02-09T11:19:08.827" v="231" actId="1076"/>
          <ac:picMkLst>
            <pc:docMk/>
            <pc:sldMk cId="2284881373" sldId="677"/>
            <ac:picMk id="7" creationId="{D12D5F20-F617-5A8C-BC11-A5CD39D4D743}"/>
          </ac:picMkLst>
        </pc:picChg>
      </pc:sldChg>
      <pc:sldChg chg="addSp delSp modSp mod">
        <pc:chgData name="Roy L. Gray" userId="f066937f-860d-4346-9f8e-67c076ab335a" providerId="ADAL" clId="{1A2D2BFF-05C7-4BA0-8CDC-1002760E8309}" dt="2026-02-09T11:42:44.024" v="449" actId="14100"/>
        <pc:sldMkLst>
          <pc:docMk/>
          <pc:sldMk cId="992203925" sldId="727"/>
        </pc:sldMkLst>
        <pc:picChg chg="add mod ord">
          <ac:chgData name="Roy L. Gray" userId="f066937f-860d-4346-9f8e-67c076ab335a" providerId="ADAL" clId="{1A2D2BFF-05C7-4BA0-8CDC-1002760E8309}" dt="2026-02-09T11:42:44.024" v="449" actId="14100"/>
          <ac:picMkLst>
            <pc:docMk/>
            <pc:sldMk cId="992203925" sldId="727"/>
            <ac:picMk id="6" creationId="{E9A55D89-B7E2-CCEC-7FE3-A0ECBE6826CD}"/>
          </ac:picMkLst>
        </pc:picChg>
      </pc:sldChg>
      <pc:sldChg chg="addSp delSp modSp mod">
        <pc:chgData name="Roy L. Gray" userId="f066937f-860d-4346-9f8e-67c076ab335a" providerId="ADAL" clId="{1A2D2BFF-05C7-4BA0-8CDC-1002760E8309}" dt="2026-02-09T11:30:44.061" v="405" actId="20577"/>
        <pc:sldMkLst>
          <pc:docMk/>
          <pc:sldMk cId="4005540431" sldId="751"/>
        </pc:sldMkLst>
        <pc:spChg chg="mod">
          <ac:chgData name="Roy L. Gray" userId="f066937f-860d-4346-9f8e-67c076ab335a" providerId="ADAL" clId="{1A2D2BFF-05C7-4BA0-8CDC-1002760E8309}" dt="2026-02-09T11:30:44.061" v="405" actId="20577"/>
          <ac:spMkLst>
            <pc:docMk/>
            <pc:sldMk cId="4005540431" sldId="751"/>
            <ac:spMk id="3" creationId="{7E843B51-0304-9588-6F6A-22F400D783D9}"/>
          </ac:spMkLst>
        </pc:spChg>
        <pc:picChg chg="add mod ord">
          <ac:chgData name="Roy L. Gray" userId="f066937f-860d-4346-9f8e-67c076ab335a" providerId="ADAL" clId="{1A2D2BFF-05C7-4BA0-8CDC-1002760E8309}" dt="2026-02-09T11:23:18.282" v="273" actId="14100"/>
          <ac:picMkLst>
            <pc:docMk/>
            <pc:sldMk cId="4005540431" sldId="751"/>
            <ac:picMk id="6" creationId="{306182DC-465C-2B2C-437A-05C35E5A28A6}"/>
          </ac:picMkLst>
        </pc:picChg>
      </pc:sldChg>
      <pc:sldChg chg="modSp mod">
        <pc:chgData name="Roy L. Gray" userId="f066937f-860d-4346-9f8e-67c076ab335a" providerId="ADAL" clId="{1A2D2BFF-05C7-4BA0-8CDC-1002760E8309}" dt="2026-02-09T11:16:37.545" v="221" actId="20577"/>
        <pc:sldMkLst>
          <pc:docMk/>
          <pc:sldMk cId="3937566709" sldId="762"/>
        </pc:sldMkLst>
        <pc:spChg chg="mod">
          <ac:chgData name="Roy L. Gray" userId="f066937f-860d-4346-9f8e-67c076ab335a" providerId="ADAL" clId="{1A2D2BFF-05C7-4BA0-8CDC-1002760E8309}" dt="2026-02-09T11:16:37.545" v="221" actId="20577"/>
          <ac:spMkLst>
            <pc:docMk/>
            <pc:sldMk cId="3937566709" sldId="762"/>
            <ac:spMk id="4" creationId="{59E8D5AF-3146-0840-9787-80D270C55980}"/>
          </ac:spMkLst>
        </pc:spChg>
      </pc:sldChg>
      <pc:sldChg chg="addSp delSp modSp mod">
        <pc:chgData name="Roy L. Gray" userId="f066937f-860d-4346-9f8e-67c076ab335a" providerId="ADAL" clId="{1A2D2BFF-05C7-4BA0-8CDC-1002760E8309}" dt="2026-02-09T11:39:21.689" v="443" actId="14100"/>
        <pc:sldMkLst>
          <pc:docMk/>
          <pc:sldMk cId="4129909610" sldId="766"/>
        </pc:sldMkLst>
        <pc:picChg chg="add mod">
          <ac:chgData name="Roy L. Gray" userId="f066937f-860d-4346-9f8e-67c076ab335a" providerId="ADAL" clId="{1A2D2BFF-05C7-4BA0-8CDC-1002760E8309}" dt="2026-02-09T11:39:21.689" v="443" actId="14100"/>
          <ac:picMkLst>
            <pc:docMk/>
            <pc:sldMk cId="4129909610" sldId="766"/>
            <ac:picMk id="5" creationId="{9164DAB9-43D8-BFAC-F418-9A25B5CEC413}"/>
          </ac:picMkLst>
        </pc:picChg>
      </pc:sldChg>
      <pc:sldChg chg="addSp delSp modSp mod modNotesTx">
        <pc:chgData name="Roy L. Gray" userId="f066937f-860d-4346-9f8e-67c076ab335a" providerId="ADAL" clId="{1A2D2BFF-05C7-4BA0-8CDC-1002760E8309}" dt="2026-02-08T14:54:39.780" v="219" actId="20577"/>
        <pc:sldMkLst>
          <pc:docMk/>
          <pc:sldMk cId="3471456467" sldId="778"/>
        </pc:sldMkLst>
        <pc:spChg chg="mod">
          <ac:chgData name="Roy L. Gray" userId="f066937f-860d-4346-9f8e-67c076ab335a" providerId="ADAL" clId="{1A2D2BFF-05C7-4BA0-8CDC-1002760E8309}" dt="2026-02-08T14:52:23.334" v="187" actId="20577"/>
          <ac:spMkLst>
            <pc:docMk/>
            <pc:sldMk cId="3471456467" sldId="778"/>
            <ac:spMk id="4" creationId="{4C84CDE2-503F-50A5-F7F0-C229F3A07350}"/>
          </ac:spMkLst>
        </pc:spChg>
        <pc:picChg chg="add mod ord">
          <ac:chgData name="Roy L. Gray" userId="f066937f-860d-4346-9f8e-67c076ab335a" providerId="ADAL" clId="{1A2D2BFF-05C7-4BA0-8CDC-1002760E8309}" dt="2026-02-08T14:52:16.116" v="185" actId="14100"/>
          <ac:picMkLst>
            <pc:docMk/>
            <pc:sldMk cId="3471456467" sldId="778"/>
            <ac:picMk id="13" creationId="{4E821B62-3ADD-9DA5-3866-57DB36956315}"/>
          </ac:picMkLst>
        </pc:picChg>
        <pc:picChg chg="add mod">
          <ac:chgData name="Roy L. Gray" userId="f066937f-860d-4346-9f8e-67c076ab335a" providerId="ADAL" clId="{1A2D2BFF-05C7-4BA0-8CDC-1002760E8309}" dt="2026-02-08T14:54:19.397" v="189" actId="14100"/>
          <ac:picMkLst>
            <pc:docMk/>
            <pc:sldMk cId="3471456467" sldId="778"/>
            <ac:picMk id="15" creationId="{0427DFF8-BF73-8C24-7303-F0F58A3F6B86}"/>
          </ac:picMkLst>
        </pc:picChg>
      </pc:sldChg>
      <pc:sldChg chg="modSp add mod ord">
        <pc:chgData name="Roy L. Gray" userId="f066937f-860d-4346-9f8e-67c076ab335a" providerId="ADAL" clId="{1A2D2BFF-05C7-4BA0-8CDC-1002760E8309}" dt="2026-02-08T14:47:56.190" v="174" actId="20577"/>
        <pc:sldMkLst>
          <pc:docMk/>
          <pc:sldMk cId="755705653" sldId="783"/>
        </pc:sldMkLst>
        <pc:spChg chg="mod">
          <ac:chgData name="Roy L. Gray" userId="f066937f-860d-4346-9f8e-67c076ab335a" providerId="ADAL" clId="{1A2D2BFF-05C7-4BA0-8CDC-1002760E8309}" dt="2026-02-08T14:47:56.190" v="174" actId="20577"/>
          <ac:spMkLst>
            <pc:docMk/>
            <pc:sldMk cId="755705653" sldId="783"/>
            <ac:spMk id="2" creationId="{5AC4D8CE-4E6F-7FB8-1D29-7BE8FFF6F2AA}"/>
          </ac:spMkLst>
        </pc:spChg>
      </pc:sldChg>
      <pc:sldChg chg="addSp delSp modSp add mod">
        <pc:chgData name="Roy L. Gray" userId="f066937f-860d-4346-9f8e-67c076ab335a" providerId="ADAL" clId="{1A2D2BFF-05C7-4BA0-8CDC-1002760E8309}" dt="2026-02-09T11:26:15.799" v="315" actId="1076"/>
        <pc:sldMkLst>
          <pc:docMk/>
          <pc:sldMk cId="2745949493" sldId="784"/>
        </pc:sldMkLst>
        <pc:spChg chg="mod">
          <ac:chgData name="Roy L. Gray" userId="f066937f-860d-4346-9f8e-67c076ab335a" providerId="ADAL" clId="{1A2D2BFF-05C7-4BA0-8CDC-1002760E8309}" dt="2026-02-09T11:25:37.420" v="308" actId="20577"/>
          <ac:spMkLst>
            <pc:docMk/>
            <pc:sldMk cId="2745949493" sldId="784"/>
            <ac:spMk id="3" creationId="{8F82F308-0543-6950-87E0-62B60EF942CB}"/>
          </ac:spMkLst>
        </pc:spChg>
        <pc:picChg chg="add mod ord">
          <ac:chgData name="Roy L. Gray" userId="f066937f-860d-4346-9f8e-67c076ab335a" providerId="ADAL" clId="{1A2D2BFF-05C7-4BA0-8CDC-1002760E8309}" dt="2026-02-09T11:26:15.799" v="315" actId="1076"/>
          <ac:picMkLst>
            <pc:docMk/>
            <pc:sldMk cId="2745949493" sldId="784"/>
            <ac:picMk id="6" creationId="{AC7080E1-7DF8-DCDC-3B90-E6D493C674CC}"/>
          </ac:picMkLst>
        </pc:picChg>
      </pc:sldChg>
      <pc:sldChg chg="addSp delSp modSp add mod">
        <pc:chgData name="Roy L. Gray" userId="f066937f-860d-4346-9f8e-67c076ab335a" providerId="ADAL" clId="{1A2D2BFF-05C7-4BA0-8CDC-1002760E8309}" dt="2026-02-09T11:28:06.871" v="361" actId="14100"/>
        <pc:sldMkLst>
          <pc:docMk/>
          <pc:sldMk cId="3592172679" sldId="785"/>
        </pc:sldMkLst>
        <pc:spChg chg="mod">
          <ac:chgData name="Roy L. Gray" userId="f066937f-860d-4346-9f8e-67c076ab335a" providerId="ADAL" clId="{1A2D2BFF-05C7-4BA0-8CDC-1002760E8309}" dt="2026-02-09T11:27:18.726" v="355" actId="20577"/>
          <ac:spMkLst>
            <pc:docMk/>
            <pc:sldMk cId="3592172679" sldId="785"/>
            <ac:spMk id="3" creationId="{E25CEC47-1F7F-70F7-282E-228BF838D8E6}"/>
          </ac:spMkLst>
        </pc:spChg>
        <pc:picChg chg="add mod ord">
          <ac:chgData name="Roy L. Gray" userId="f066937f-860d-4346-9f8e-67c076ab335a" providerId="ADAL" clId="{1A2D2BFF-05C7-4BA0-8CDC-1002760E8309}" dt="2026-02-09T11:28:06.871" v="361" actId="14100"/>
          <ac:picMkLst>
            <pc:docMk/>
            <pc:sldMk cId="3592172679" sldId="785"/>
            <ac:picMk id="6" creationId="{A43190B6-8D3C-2D88-18C8-26F6ADFF1341}"/>
          </ac:picMkLst>
        </pc:picChg>
      </pc:sldChg>
      <pc:sldChg chg="add">
        <pc:chgData name="Roy L. Gray" userId="f066937f-860d-4346-9f8e-67c076ab335a" providerId="ADAL" clId="{1A2D2BFF-05C7-4BA0-8CDC-1002760E8309}" dt="2026-02-09T11:26:46.479" v="316" actId="2890"/>
        <pc:sldMkLst>
          <pc:docMk/>
          <pc:sldMk cId="2258735197" sldId="786"/>
        </pc:sldMkLst>
      </pc:sldChg>
      <pc:sldChg chg="addSp delSp modSp add mod">
        <pc:chgData name="Roy L. Gray" userId="f066937f-860d-4346-9f8e-67c076ab335a" providerId="ADAL" clId="{1A2D2BFF-05C7-4BA0-8CDC-1002760E8309}" dt="2026-02-09T11:29:59.331" v="401" actId="1076"/>
        <pc:sldMkLst>
          <pc:docMk/>
          <pc:sldMk cId="1988305482" sldId="787"/>
        </pc:sldMkLst>
        <pc:spChg chg="mod">
          <ac:chgData name="Roy L. Gray" userId="f066937f-860d-4346-9f8e-67c076ab335a" providerId="ADAL" clId="{1A2D2BFF-05C7-4BA0-8CDC-1002760E8309}" dt="2026-02-09T11:29:13.111" v="394" actId="20577"/>
          <ac:spMkLst>
            <pc:docMk/>
            <pc:sldMk cId="1988305482" sldId="787"/>
            <ac:spMk id="3" creationId="{28E8A27B-2BB0-8CBD-A1F9-E2243F86D1AF}"/>
          </ac:spMkLst>
        </pc:spChg>
        <pc:picChg chg="add mod ord">
          <ac:chgData name="Roy L. Gray" userId="f066937f-860d-4346-9f8e-67c076ab335a" providerId="ADAL" clId="{1A2D2BFF-05C7-4BA0-8CDC-1002760E8309}" dt="2026-02-09T11:29:59.331" v="401" actId="1076"/>
          <ac:picMkLst>
            <pc:docMk/>
            <pc:sldMk cId="1988305482" sldId="787"/>
            <ac:picMk id="6" creationId="{59CF552D-2047-704D-5FCF-272A655F0225}"/>
          </ac:picMkLst>
        </pc:picChg>
      </pc:sldChg>
      <pc:sldChg chg="addSp delSp modSp add mod">
        <pc:chgData name="Roy L. Gray" userId="f066937f-860d-4346-9f8e-67c076ab335a" providerId="ADAL" clId="{1A2D2BFF-05C7-4BA0-8CDC-1002760E8309}" dt="2026-02-09T11:33:52.045" v="437" actId="14100"/>
        <pc:sldMkLst>
          <pc:docMk/>
          <pc:sldMk cId="2943963132" sldId="788"/>
        </pc:sldMkLst>
        <pc:spChg chg="mod">
          <ac:chgData name="Roy L. Gray" userId="f066937f-860d-4346-9f8e-67c076ab335a" providerId="ADAL" clId="{1A2D2BFF-05C7-4BA0-8CDC-1002760E8309}" dt="2026-02-09T11:33:10.405" v="430" actId="20577"/>
          <ac:spMkLst>
            <pc:docMk/>
            <pc:sldMk cId="2943963132" sldId="788"/>
            <ac:spMk id="3" creationId="{9084FA0C-C127-8E26-BBAC-6CF66CA0E408}"/>
          </ac:spMkLst>
        </pc:spChg>
        <pc:picChg chg="add mod ord">
          <ac:chgData name="Roy L. Gray" userId="f066937f-860d-4346-9f8e-67c076ab335a" providerId="ADAL" clId="{1A2D2BFF-05C7-4BA0-8CDC-1002760E8309}" dt="2026-02-09T11:33:52.045" v="437" actId="14100"/>
          <ac:picMkLst>
            <pc:docMk/>
            <pc:sldMk cId="2943963132" sldId="788"/>
            <ac:picMk id="7" creationId="{EEA75F4A-DFD6-8CC8-C1F3-51C207D40023}"/>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17T21:06:16.00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57,'0'-1,"1"-1,-1 1,1 0,-1 0,1-1,0 1,-1 0,1 0,0 0,0 0,0 0,0 0,0 0,0 0,0 0,0 0,1 1,-1-1,0 0,0 1,1-1,-1 1,0-1,2 1,38-11,-36 10,69-10,0 4,1 3,100 7,-31 0,1524-3,-1653 2,-1 0,1 0,0 2,0 0,-1 0,0 1,19 10,-22-9,0-1,0 0,0-1,0 0,1-1,0 0,0-1,0-1,0 1,0-2,12 0,-2-5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6-17T21:07:11.49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25,'2541'0,"-2520"-1,-1-1,31-8,9 0,-38 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09T19:21:41.36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0,'2318'0'0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3T13:43:14.78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1,'1558'0,"-1543"0,-1 2,1 0,21 7,24 3,-14-4,-29-1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2-02T18:33:29.95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1 129,'59'-1,"-17"0,-1 1,0 2,67 13,-63-9,0-1,0-1,89-7,-31 0,-18 4,6 0,159-18,-106-9,-90 17,-37 7,-1 0,0-2,31-9,-11 0,73-14,-9 3,-72 18,1 1,-1 1,1 2,56 2,-82 0,19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4-23T13:46:23.93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6:36:55.65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39,'29'2,"-1"1,0 1,40 11,36 6,22-11,159-8,-135-4,-51 4,110-5,-32-24,-128 17,2 2,67-2,715 11,-703-13,-59 3,-12 2,-33 2,39 0,368 6,-413-1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6:37:38.70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0 132,'5'-1,"-2"-1,1 1,0-1,0 1,-1-2,1 2,0-1,5-6,7-2,-3 4,1 1,1 1,-1 0,1 0,-1 2,1 0,0 0,17 1,46-5,-24 0,0 3,78 3,-38 3,661-3,-733-2,-1 0,1-1,32-10,-31 7,1 2,32-4,19-2,-49 7,40-3,22 4,141 5,-165 6,-43-5,43 2,-26-5,1 0,51 10,-77-8</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6:38:58.58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0 113,'29'0,"18"0,1 0,-1-3,93-18,-8-6,-36 10,56-2,-135 16,312-2,-188 7,12 0,167-4,-229-7,45-2,2150 13,-2278-2,0 1,0 1,0-1,-1 1,1 1,0-1,9 5,-7-2,0-1,0-1,16 4,12 0,32 5,-1-3,76 0,237-10,-366 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6:39:18.94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22,'816'0,"-796"-1,-2-1,24-5,-22 4,34-3,586 4,-310 4,1873-2,-2187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7:06:05.80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65,'1910'0,"-1554"-11,-7 0,1550 12,-1881-3,-1 1,0-2,0 0,26-9,-24 6,0 1,38-5,-38 9</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7:07:13.13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42,'107'2,"121"-5,-87-17,-102 13,0 1,60-2,368 10,-451-2,0 2,27 6,-26-4,0-1,18 1,-18-4</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6:59:14.63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89,'1515'0,"-1471"-2,80-15,-8 1,151 13,-141 5,705-2,-696-10,5 0,557 11,-541-11,3 1,729 9,-877 0,-1-1,0 0,0-1,15-5,-13 4</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7:00:47.5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56,'64'15,"37"-9,105-6,-75-2,1041 2,-1047-10,0 1,-34 9,221-11,-146 7,-29 1,-63-6,-40 5,41-1,32 6,119-2,-151-8,34-2,-92 11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7:01:58.96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20,'435'0,"-405"-2,38-6,20-1,356 8,-213 3,-211-2,39 9,9-1,424-5,-250-5,391 2,-616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7:02:08.69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94,'518'0,"-413"8,-18 0,619-4,-383-6,-255 2,769-11,-77 3,-523 9,-162-5,0-4,96-21,-137 22,52-9,0 3,131-3,-201 16</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7:02:56.88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0 172,'16'2,"-1"0,1 0,-1 1,0 1,24 10,-20-7,0-1,35 6,44 1,-12 0,128 3,1637-18,-1003 2,-638-9,-5 0,75-9,-24-1,-139 17,345-16,81 1,-493 15,-1-3,76-16,-70 9,86-4,-87 12,81-15,-33 5,-66 11,1-2,36-11,33-4,-17 3,-46 10,-1 2,1 2,1 1,49 5,0-1,-18-2,-60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7:02:58.85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0,'2551'0,"-2532"0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7:03:16.34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95,'987'0,"-883"-6,188-33,-87 8,-7 16,205 11,-214 6,144-2,-313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7:03:32.25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1 150,'0'-1,"1"1,-1-2,1 1,-1 1,0-1,1 0,-1 0,1 1,0 0,-1-1,0 0,1 0,0 1,0 0,-1-1,1 1,0-1,0 1,-1-1,3 1,18-8,-19 7,23-5,1 0,0 1,38-1,10-2,45-11,191-3,1381 23,-1514-11,-15 1,1024 8,-577 3,-472 0,146-5,-242-1,40-10,-48 7,0 2,51-3,60 10,-126-2</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13T17:03:46.08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0,'1465'0,"-1449"0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2-02T18:39:48.70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2-02T18:39:49.04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693"/>
          </a:xfrm>
          <a:prstGeom prst="rect">
            <a:avLst/>
          </a:prstGeom>
        </p:spPr>
        <p:txBody>
          <a:bodyPr vert="horz" lIns="91440" tIns="45720" rIns="91440" bIns="45720" rtlCol="0"/>
          <a:lstStyle>
            <a:lvl1pPr algn="r">
              <a:defRPr sz="1200"/>
            </a:lvl1pPr>
          </a:lstStyle>
          <a:p>
            <a:fld id="{6A9099F8-C069-4973-8530-7D495ADD3A4F}" type="datetimeFigureOut">
              <a:rPr lang="en-US" smtClean="0"/>
              <a:t>9/17/2026</a:t>
            </a:fld>
            <a:endParaRPr lang="en-US"/>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24085"/>
            <a:ext cx="5486400" cy="41912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6553"/>
            <a:ext cx="2971800" cy="46569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3"/>
            <a:ext cx="2971800" cy="465693"/>
          </a:xfrm>
          <a:prstGeom prst="rect">
            <a:avLst/>
          </a:prstGeom>
        </p:spPr>
        <p:txBody>
          <a:bodyPr vert="horz" lIns="91440" tIns="45720" rIns="91440" bIns="45720" rtlCol="0" anchor="b"/>
          <a:lstStyle>
            <a:lvl1pPr algn="r">
              <a:defRPr sz="1200"/>
            </a:lvl1pPr>
          </a:lstStyle>
          <a:p>
            <a:fld id="{B6714751-7D64-4D14-97F2-9D5F51D4B009}" type="slidenum">
              <a:rPr lang="en-US" smtClean="0"/>
              <a:t>‹#›</a:t>
            </a:fld>
            <a:endParaRPr lang="en-US"/>
          </a:p>
        </p:txBody>
      </p:sp>
    </p:spTree>
    <p:extLst>
      <p:ext uri="{BB962C8B-B14F-4D97-AF65-F5344CB8AC3E}">
        <p14:creationId xmlns:p14="http://schemas.microsoft.com/office/powerpoint/2010/main" val="2072285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kydlgweb.ky.gov/" TargetMode="External"/><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kydlgweb.ky.gov/" TargetMode="External"/><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regional logo in picture frame at lower left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199BEB-997B-458C-A4DC-0A4AEA1C5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40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d5b15f0a3_5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5428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f1ad8dfc73_1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f1ad8dfc73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78385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Projects and Training for 2025</a:t>
            </a:r>
          </a:p>
        </p:txBody>
      </p:sp>
      <p:sp>
        <p:nvSpPr>
          <p:cNvPr id="4" name="Slide Number Placeholder 3"/>
          <p:cNvSpPr>
            <a:spLocks noGrp="1"/>
          </p:cNvSpPr>
          <p:nvPr>
            <p:ph type="sldNum" sz="quarter" idx="5"/>
          </p:nvPr>
        </p:nvSpPr>
        <p:spPr/>
        <p:txBody>
          <a:bodyPr/>
          <a:lstStyle/>
          <a:p>
            <a:fld id="{B6714751-7D64-4D14-97F2-9D5F51D4B009}" type="slidenum">
              <a:rPr lang="en-US" smtClean="0"/>
              <a:t>5</a:t>
            </a:fld>
            <a:endParaRPr lang="en-US"/>
          </a:p>
        </p:txBody>
      </p:sp>
    </p:spTree>
    <p:extLst>
      <p:ext uri="{BB962C8B-B14F-4D97-AF65-F5344CB8AC3E}">
        <p14:creationId xmlns:p14="http://schemas.microsoft.com/office/powerpoint/2010/main" val="1828835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AAA4F6E1-3FFF-2306-0070-5CB5C93E23EE}"/>
            </a:ext>
          </a:extLst>
        </p:cNvPr>
        <p:cNvGrpSpPr/>
        <p:nvPr/>
      </p:nvGrpSpPr>
      <p:grpSpPr>
        <a:xfrm>
          <a:off x="0" y="0"/>
          <a:ext cx="0" cy="0"/>
          <a:chOff x="0" y="0"/>
          <a:chExt cx="0" cy="0"/>
        </a:xfrm>
      </p:grpSpPr>
      <p:sp>
        <p:nvSpPr>
          <p:cNvPr id="99" name="Google Shape;99;gd5b15f0a3_5_26:notes">
            <a:extLst>
              <a:ext uri="{FF2B5EF4-FFF2-40B4-BE49-F238E27FC236}">
                <a16:creationId xmlns:a16="http://schemas.microsoft.com/office/drawing/2014/main" id="{456C7632-0643-CECE-C2A1-98BF396248BA}"/>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5b15f0a3_5_26:notes">
            <a:extLst>
              <a:ext uri="{FF2B5EF4-FFF2-40B4-BE49-F238E27FC236}">
                <a16:creationId xmlns:a16="http://schemas.microsoft.com/office/drawing/2014/main" id="{0AF233BB-9174-95D7-D549-5659A8DEED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6264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B7C7C74-3EF9-C7FE-2816-6DB40B147674}"/>
            </a:ext>
          </a:extLst>
        </p:cNvPr>
        <p:cNvGrpSpPr/>
        <p:nvPr/>
      </p:nvGrpSpPr>
      <p:grpSpPr>
        <a:xfrm>
          <a:off x="0" y="0"/>
          <a:ext cx="0" cy="0"/>
          <a:chOff x="0" y="0"/>
          <a:chExt cx="0" cy="0"/>
        </a:xfrm>
      </p:grpSpPr>
      <p:sp>
        <p:nvSpPr>
          <p:cNvPr id="99" name="Google Shape;99;gd5b15f0a3_5_26:notes">
            <a:extLst>
              <a:ext uri="{FF2B5EF4-FFF2-40B4-BE49-F238E27FC236}">
                <a16:creationId xmlns:a16="http://schemas.microsoft.com/office/drawing/2014/main" id="{38E21202-76B1-AE4C-05D9-147CA23D9410}"/>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5b15f0a3_5_26:notes">
            <a:extLst>
              <a:ext uri="{FF2B5EF4-FFF2-40B4-BE49-F238E27FC236}">
                <a16:creationId xmlns:a16="http://schemas.microsoft.com/office/drawing/2014/main" id="{5451ADD3-ADF0-AAA3-F49B-DFBFBE7E54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4437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714751-7D64-4D14-97F2-9D5F51D4B00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5355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d5b15f0a3_5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5428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d5b15f0a3_5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5b15f0a3_5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5428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0" baseline="0"/>
              <a:t>So for each of these assets that we have identified, does your system have a written preventative maintenance program (also known as an asset management plan)?  </a:t>
            </a:r>
          </a:p>
          <a:p>
            <a:endParaRPr lang="en-US" altLang="en-US" i="0" baseline="0"/>
          </a:p>
          <a:p>
            <a:r>
              <a:rPr lang="en-US" altLang="en-US" i="1" baseline="0"/>
              <a:t>(If they say that they do, have them fully describe the program in place for a chosen asset.  Chances are NO utility will have a complete preventative maintenance program in place for EVERY asset.)</a:t>
            </a:r>
          </a:p>
          <a:p>
            <a:endParaRPr lang="en-US"/>
          </a:p>
        </p:txBody>
      </p:sp>
      <p:sp>
        <p:nvSpPr>
          <p:cNvPr id="4" name="Slide Number Placeholder 3"/>
          <p:cNvSpPr>
            <a:spLocks noGrp="1"/>
          </p:cNvSpPr>
          <p:nvPr>
            <p:ph type="sldNum" sz="quarter" idx="5"/>
          </p:nvPr>
        </p:nvSpPr>
        <p:spPr/>
        <p:txBody>
          <a:bodyPr/>
          <a:lstStyle/>
          <a:p>
            <a:fld id="{B6714751-7D64-4D14-97F2-9D5F51D4B009}" type="slidenum">
              <a:rPr lang="en-US" smtClean="0"/>
              <a:t>11</a:t>
            </a:fld>
            <a:endParaRPr lang="en-US"/>
          </a:p>
        </p:txBody>
      </p:sp>
    </p:spTree>
    <p:extLst>
      <p:ext uri="{BB962C8B-B14F-4D97-AF65-F5344CB8AC3E}">
        <p14:creationId xmlns:p14="http://schemas.microsoft.com/office/powerpoint/2010/main" val="114806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714751-7D64-4D14-97F2-9D5F51D4B009}" type="slidenum">
              <a:rPr lang="en-US" smtClean="0"/>
              <a:t>13</a:t>
            </a:fld>
            <a:endParaRPr lang="en-US"/>
          </a:p>
        </p:txBody>
      </p:sp>
    </p:spTree>
    <p:extLst>
      <p:ext uri="{BB962C8B-B14F-4D97-AF65-F5344CB8AC3E}">
        <p14:creationId xmlns:p14="http://schemas.microsoft.com/office/powerpoint/2010/main" val="3891129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714751-7D64-4D14-97F2-9D5F51D4B009}" type="slidenum">
              <a:rPr lang="en-US" smtClean="0"/>
              <a:t>16</a:t>
            </a:fld>
            <a:endParaRPr lang="en-US"/>
          </a:p>
        </p:txBody>
      </p:sp>
    </p:spTree>
    <p:extLst>
      <p:ext uri="{BB962C8B-B14F-4D97-AF65-F5344CB8AC3E}">
        <p14:creationId xmlns:p14="http://schemas.microsoft.com/office/powerpoint/2010/main" val="4186037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A59F1F8-AC56-AF86-5425-C9F6FD80A376}"/>
            </a:ext>
          </a:extLst>
        </p:cNvPr>
        <p:cNvGrpSpPr/>
        <p:nvPr/>
      </p:nvGrpSpPr>
      <p:grpSpPr>
        <a:xfrm>
          <a:off x="0" y="0"/>
          <a:ext cx="0" cy="0"/>
          <a:chOff x="0" y="0"/>
          <a:chExt cx="0" cy="0"/>
        </a:xfrm>
      </p:grpSpPr>
      <p:sp>
        <p:nvSpPr>
          <p:cNvPr id="99" name="Google Shape;99;gd5b15f0a3_5_26:notes">
            <a:extLst>
              <a:ext uri="{FF2B5EF4-FFF2-40B4-BE49-F238E27FC236}">
                <a16:creationId xmlns:a16="http://schemas.microsoft.com/office/drawing/2014/main" id="{7DC39F64-6E99-AC00-A454-6CDCD1F2EACC}"/>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5b15f0a3_5_26:notes">
            <a:extLst>
              <a:ext uri="{FF2B5EF4-FFF2-40B4-BE49-F238E27FC236}">
                <a16:creationId xmlns:a16="http://schemas.microsoft.com/office/drawing/2014/main" id="{A081473C-574E-8E37-3890-D10384BB8DC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6130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85548A0-3626-9BF8-7B8B-FE1A0812D86C}"/>
            </a:ext>
          </a:extLst>
        </p:cNvPr>
        <p:cNvGrpSpPr/>
        <p:nvPr/>
      </p:nvGrpSpPr>
      <p:grpSpPr>
        <a:xfrm>
          <a:off x="0" y="0"/>
          <a:ext cx="0" cy="0"/>
          <a:chOff x="0" y="0"/>
          <a:chExt cx="0" cy="0"/>
        </a:xfrm>
      </p:grpSpPr>
      <p:sp>
        <p:nvSpPr>
          <p:cNvPr id="99" name="Google Shape;99;gd5b15f0a3_5_26:notes">
            <a:extLst>
              <a:ext uri="{FF2B5EF4-FFF2-40B4-BE49-F238E27FC236}">
                <a16:creationId xmlns:a16="http://schemas.microsoft.com/office/drawing/2014/main" id="{0A58628F-DB5D-A74E-C3D4-6C72BAC1403D}"/>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d5b15f0a3_5_26:notes">
            <a:extLst>
              <a:ext uri="{FF2B5EF4-FFF2-40B4-BE49-F238E27FC236}">
                <a16:creationId xmlns:a16="http://schemas.microsoft.com/office/drawing/2014/main" id="{6E10DE01-8A94-B4D8-726F-05A9914E0EB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73144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Which system do you think has</a:t>
            </a:r>
            <a:r>
              <a:rPr lang="en-US" altLang="en-US" baseline="0"/>
              <a:t> a written preventative maintenance program or asset management program in place?</a:t>
            </a:r>
            <a:endParaRPr lang="en-US" altLang="en-US"/>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29057" indent="-280406">
              <a:spcBef>
                <a:spcPct val="30000"/>
              </a:spcBef>
              <a:defRPr sz="1200">
                <a:solidFill>
                  <a:schemeClr val="tx1"/>
                </a:solidFill>
                <a:latin typeface="Calibri" pitchFamily="34" charset="0"/>
              </a:defRPr>
            </a:lvl2pPr>
            <a:lvl3pPr marL="1121626" indent="-224325">
              <a:spcBef>
                <a:spcPct val="30000"/>
              </a:spcBef>
              <a:defRPr sz="1200">
                <a:solidFill>
                  <a:schemeClr val="tx1"/>
                </a:solidFill>
                <a:latin typeface="Calibri" pitchFamily="34" charset="0"/>
              </a:defRPr>
            </a:lvl3pPr>
            <a:lvl4pPr marL="1570276" indent="-224325">
              <a:spcBef>
                <a:spcPct val="30000"/>
              </a:spcBef>
              <a:defRPr sz="1200">
                <a:solidFill>
                  <a:schemeClr val="tx1"/>
                </a:solidFill>
                <a:latin typeface="Calibri" pitchFamily="34" charset="0"/>
              </a:defRPr>
            </a:lvl4pPr>
            <a:lvl5pPr marL="2018927" indent="-224325">
              <a:spcBef>
                <a:spcPct val="30000"/>
              </a:spcBef>
              <a:defRPr sz="1200">
                <a:solidFill>
                  <a:schemeClr val="tx1"/>
                </a:solidFill>
                <a:latin typeface="Calibri" pitchFamily="34" charset="0"/>
              </a:defRPr>
            </a:lvl5pPr>
            <a:lvl6pPr marL="2467577" indent="-224325" eaLnBrk="0" fontAlgn="base" hangingPunct="0">
              <a:spcBef>
                <a:spcPct val="30000"/>
              </a:spcBef>
              <a:spcAft>
                <a:spcPct val="0"/>
              </a:spcAft>
              <a:defRPr sz="1200">
                <a:solidFill>
                  <a:schemeClr val="tx1"/>
                </a:solidFill>
                <a:latin typeface="Calibri" pitchFamily="34" charset="0"/>
              </a:defRPr>
            </a:lvl6pPr>
            <a:lvl7pPr marL="2916227" indent="-224325" eaLnBrk="0" fontAlgn="base" hangingPunct="0">
              <a:spcBef>
                <a:spcPct val="30000"/>
              </a:spcBef>
              <a:spcAft>
                <a:spcPct val="0"/>
              </a:spcAft>
              <a:defRPr sz="1200">
                <a:solidFill>
                  <a:schemeClr val="tx1"/>
                </a:solidFill>
                <a:latin typeface="Calibri" pitchFamily="34" charset="0"/>
              </a:defRPr>
            </a:lvl7pPr>
            <a:lvl8pPr marL="3364878" indent="-224325" eaLnBrk="0" fontAlgn="base" hangingPunct="0">
              <a:spcBef>
                <a:spcPct val="30000"/>
              </a:spcBef>
              <a:spcAft>
                <a:spcPct val="0"/>
              </a:spcAft>
              <a:defRPr sz="1200">
                <a:solidFill>
                  <a:schemeClr val="tx1"/>
                </a:solidFill>
                <a:latin typeface="Calibri" pitchFamily="34" charset="0"/>
              </a:defRPr>
            </a:lvl8pPr>
            <a:lvl9pPr marL="3813528" indent="-224325" eaLnBrk="0" fontAlgn="base" hangingPunct="0">
              <a:spcBef>
                <a:spcPct val="30000"/>
              </a:spcBef>
              <a:spcAft>
                <a:spcPct val="0"/>
              </a:spcAft>
              <a:defRPr sz="1200">
                <a:solidFill>
                  <a:schemeClr val="tx1"/>
                </a:solidFill>
                <a:latin typeface="Calibri" pitchFamily="34" charset="0"/>
              </a:defRPr>
            </a:lvl9pPr>
          </a:lstStyle>
          <a:p>
            <a:pPr>
              <a:spcBef>
                <a:spcPct val="0"/>
              </a:spcBef>
            </a:pPr>
            <a:fld id="{C9A83C27-E6D1-4FD9-9847-ED5DC1759ACC}" type="slidenum">
              <a:rPr lang="en-US" altLang="en-US">
                <a:solidFill>
                  <a:prstClr val="black"/>
                </a:solidFill>
                <a:latin typeface="Arial" charset="0"/>
              </a:rPr>
              <a:pPr>
                <a:spcBef>
                  <a:spcPct val="0"/>
                </a:spcBef>
              </a:pPr>
              <a:t>19</a:t>
            </a:fld>
            <a:endParaRPr lang="en-US" altLang="en-US">
              <a:solidFill>
                <a:prstClr val="black"/>
              </a:solidFill>
              <a:latin typeface="Arial" charset="0"/>
            </a:endParaRPr>
          </a:p>
        </p:txBody>
      </p:sp>
    </p:spTree>
    <p:extLst>
      <p:ext uri="{BB962C8B-B14F-4D97-AF65-F5344CB8AC3E}">
        <p14:creationId xmlns:p14="http://schemas.microsoft.com/office/powerpoint/2010/main" val="3905001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US" altLang="en-US"/>
              <a:t>Which system do you think has</a:t>
            </a:r>
            <a:r>
              <a:rPr lang="en-US" altLang="en-US" baseline="0"/>
              <a:t> a written preventative maintenance program or asset management program in place?</a:t>
            </a:r>
            <a:endParaRPr lang="en-US" altLang="en-US"/>
          </a:p>
          <a:p>
            <a:pPr eaLnBrk="1" hangingPunct="1">
              <a:spcBef>
                <a:spcPct val="0"/>
              </a:spcBef>
            </a:pPr>
            <a:endParaRPr lang="en-US" altLang="en-US"/>
          </a:p>
        </p:txBody>
      </p:sp>
      <p:sp>
        <p:nvSpPr>
          <p:cNvPr id="1003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31838" indent="-280988">
              <a:defRPr>
                <a:solidFill>
                  <a:schemeClr val="tx1"/>
                </a:solidFill>
                <a:latin typeface="Calibri" pitchFamily="34" charset="0"/>
              </a:defRPr>
            </a:lvl2pPr>
            <a:lvl3pPr marL="1127125" indent="-225425">
              <a:defRPr>
                <a:solidFill>
                  <a:schemeClr val="tx1"/>
                </a:solidFill>
                <a:latin typeface="Calibri" pitchFamily="34" charset="0"/>
              </a:defRPr>
            </a:lvl3pPr>
            <a:lvl4pPr marL="1577975" indent="-225425">
              <a:defRPr>
                <a:solidFill>
                  <a:schemeClr val="tx1"/>
                </a:solidFill>
                <a:latin typeface="Calibri" pitchFamily="34" charset="0"/>
              </a:defRPr>
            </a:lvl4pPr>
            <a:lvl5pPr marL="2028825" indent="-225425">
              <a:defRPr>
                <a:solidFill>
                  <a:schemeClr val="tx1"/>
                </a:solidFill>
                <a:latin typeface="Calibri" pitchFamily="34" charset="0"/>
              </a:defRPr>
            </a:lvl5pPr>
            <a:lvl6pPr marL="2486025" indent="-225425" fontAlgn="base">
              <a:spcBef>
                <a:spcPct val="0"/>
              </a:spcBef>
              <a:spcAft>
                <a:spcPct val="0"/>
              </a:spcAft>
              <a:defRPr>
                <a:solidFill>
                  <a:schemeClr val="tx1"/>
                </a:solidFill>
                <a:latin typeface="Calibri" pitchFamily="34" charset="0"/>
              </a:defRPr>
            </a:lvl6pPr>
            <a:lvl7pPr marL="2943225" indent="-225425" fontAlgn="base">
              <a:spcBef>
                <a:spcPct val="0"/>
              </a:spcBef>
              <a:spcAft>
                <a:spcPct val="0"/>
              </a:spcAft>
              <a:defRPr>
                <a:solidFill>
                  <a:schemeClr val="tx1"/>
                </a:solidFill>
                <a:latin typeface="Calibri" pitchFamily="34" charset="0"/>
              </a:defRPr>
            </a:lvl7pPr>
            <a:lvl8pPr marL="3400425" indent="-225425" fontAlgn="base">
              <a:spcBef>
                <a:spcPct val="0"/>
              </a:spcBef>
              <a:spcAft>
                <a:spcPct val="0"/>
              </a:spcAft>
              <a:defRPr>
                <a:solidFill>
                  <a:schemeClr val="tx1"/>
                </a:solidFill>
                <a:latin typeface="Calibri" pitchFamily="34" charset="0"/>
              </a:defRPr>
            </a:lvl8pPr>
            <a:lvl9pPr marL="3857625" indent="-225425"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E00B923-CA8E-4750-A960-8E13924A1865}" type="slidenum">
              <a:rPr lang="en-US" altLang="en-US" smtClean="0">
                <a:latin typeface="Arial" charset="0"/>
              </a:rPr>
              <a:pPr fontAlgn="base">
                <a:spcBef>
                  <a:spcPct val="0"/>
                </a:spcBef>
                <a:spcAft>
                  <a:spcPct val="0"/>
                </a:spcAft>
                <a:defRPr/>
              </a:pPr>
              <a:t>20</a:t>
            </a:fld>
            <a:endParaRPr lang="en-US" altLang="en-US">
              <a:latin typeface="Arial" charset="0"/>
            </a:endParaRPr>
          </a:p>
        </p:txBody>
      </p:sp>
    </p:spTree>
    <p:extLst>
      <p:ext uri="{BB962C8B-B14F-4D97-AF65-F5344CB8AC3E}">
        <p14:creationId xmlns:p14="http://schemas.microsoft.com/office/powerpoint/2010/main" val="25985269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714751-7D64-4D14-97F2-9D5F51D4B009}" type="slidenum">
              <a:rPr lang="en-US" smtClean="0"/>
              <a:t>21</a:t>
            </a:fld>
            <a:endParaRPr lang="en-US"/>
          </a:p>
        </p:txBody>
      </p:sp>
    </p:spTree>
    <p:extLst>
      <p:ext uri="{BB962C8B-B14F-4D97-AF65-F5344CB8AC3E}">
        <p14:creationId xmlns:p14="http://schemas.microsoft.com/office/powerpoint/2010/main" val="14417569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23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CC7B3413-6A53-4ACD-AD16-C959B3EC3210}" type="slidenum">
              <a:rPr lang="en-US" altLang="en-US" smtClean="0">
                <a:solidFill>
                  <a:prstClr val="black"/>
                </a:solidFill>
              </a:rPr>
              <a:pPr>
                <a:defRPr/>
              </a:pPr>
              <a:t>22</a:t>
            </a:fld>
            <a:endParaRPr lang="en-US" altLang="en-US">
              <a:solidFill>
                <a:prstClr val="black"/>
              </a:solidFill>
            </a:endParaRPr>
          </a:p>
        </p:txBody>
      </p:sp>
    </p:spTree>
    <p:extLst>
      <p:ext uri="{BB962C8B-B14F-4D97-AF65-F5344CB8AC3E}">
        <p14:creationId xmlns:p14="http://schemas.microsoft.com/office/powerpoint/2010/main" val="11411579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a:extLst>
              <a:ext uri="{FF2B5EF4-FFF2-40B4-BE49-F238E27FC236}">
                <a16:creationId xmlns:a16="http://schemas.microsoft.com/office/drawing/2014/main" id="{4F5F2C10-36F9-49FF-6E30-4118B63B89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a:extLst>
              <a:ext uri="{FF2B5EF4-FFF2-40B4-BE49-F238E27FC236}">
                <a16:creationId xmlns:a16="http://schemas.microsoft.com/office/drawing/2014/main" id="{07B12017-10D5-004F-40A4-D6FC594EDB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a:t> </a:t>
            </a:r>
            <a:endParaRPr lang="en-US" altLang="en-US"/>
          </a:p>
          <a:p>
            <a:pPr eaLnBrk="1" hangingPunct="1">
              <a:spcBef>
                <a:spcPct val="0"/>
              </a:spcBef>
            </a:pPr>
            <a:endParaRPr lang="en-US" altLang="en-US"/>
          </a:p>
        </p:txBody>
      </p:sp>
      <p:sp>
        <p:nvSpPr>
          <p:cNvPr id="154628" name="Slide Number Placeholder 3">
            <a:extLst>
              <a:ext uri="{FF2B5EF4-FFF2-40B4-BE49-F238E27FC236}">
                <a16:creationId xmlns:a16="http://schemas.microsoft.com/office/drawing/2014/main" id="{FD300855-7C8B-CA00-EA6F-1D5062D72AD9}"/>
              </a:ext>
            </a:extLst>
          </p:cNvPr>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31838" indent="-279400" eaLnBrk="0" hangingPunct="0">
              <a:defRPr>
                <a:solidFill>
                  <a:schemeClr val="tx1"/>
                </a:solidFill>
                <a:latin typeface="Calibri" panose="020F0502020204030204" pitchFamily="34" charset="0"/>
                <a:cs typeface="Arial" panose="020B0604020202020204" pitchFamily="34" charset="0"/>
              </a:defRPr>
            </a:lvl2pPr>
            <a:lvl3pPr marL="1125538" indent="-223838" eaLnBrk="0" hangingPunct="0">
              <a:defRPr>
                <a:solidFill>
                  <a:schemeClr val="tx1"/>
                </a:solidFill>
                <a:latin typeface="Calibri" panose="020F0502020204030204" pitchFamily="34" charset="0"/>
                <a:cs typeface="Arial" panose="020B0604020202020204" pitchFamily="34" charset="0"/>
              </a:defRPr>
            </a:lvl3pPr>
            <a:lvl4pPr marL="1577975" indent="-223838" eaLnBrk="0" hangingPunct="0">
              <a:defRPr>
                <a:solidFill>
                  <a:schemeClr val="tx1"/>
                </a:solidFill>
                <a:latin typeface="Calibri" panose="020F0502020204030204" pitchFamily="34" charset="0"/>
                <a:cs typeface="Arial" panose="020B0604020202020204" pitchFamily="34" charset="0"/>
              </a:defRPr>
            </a:lvl4pPr>
            <a:lvl5pPr marL="2027238" indent="-223838" eaLnBrk="0" hangingPunct="0">
              <a:defRPr>
                <a:solidFill>
                  <a:schemeClr val="tx1"/>
                </a:solidFill>
                <a:latin typeface="Calibri" panose="020F0502020204030204" pitchFamily="34" charset="0"/>
                <a:cs typeface="Arial" panose="020B0604020202020204" pitchFamily="34" charset="0"/>
              </a:defRPr>
            </a:lvl5pPr>
            <a:lvl6pPr marL="2484438" indent="-22383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41638" indent="-22383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398838" indent="-22383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56038" indent="-223838"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29C95F4-CB12-4B26-A191-0A4AD7EBA42E}" type="slidenum">
              <a:rPr lang="en-US" altLang="en-US">
                <a:latin typeface="Arial" panose="020B0604020202020204" pitchFamily="34" charset="0"/>
              </a:rPr>
              <a:pPr eaLnBrk="1" hangingPunct="1"/>
              <a:t>23</a:t>
            </a:fld>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714751-7D64-4D14-97F2-9D5F51D4B009}" type="slidenum">
              <a:rPr lang="en-US" smtClean="0"/>
              <a:t>24</a:t>
            </a:fld>
            <a:endParaRPr lang="en-US"/>
          </a:p>
        </p:txBody>
      </p:sp>
    </p:spTree>
    <p:extLst>
      <p:ext uri="{BB962C8B-B14F-4D97-AF65-F5344CB8AC3E}">
        <p14:creationId xmlns:p14="http://schemas.microsoft.com/office/powerpoint/2010/main" val="21799102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Please</a:t>
            </a:r>
            <a:r>
              <a:rPr lang="en-US" baseline="0"/>
              <a:t> give credit to Michael of Versailles for the snake photo.</a:t>
            </a:r>
            <a:r>
              <a:rPr lang="en-US" sz="1200" kern="1200">
                <a:solidFill>
                  <a:schemeClr val="tx1"/>
                </a:solidFill>
                <a:effectLst/>
                <a:latin typeface="+mn-lt"/>
                <a:ea typeface="+mn-ea"/>
                <a:cs typeface="+mn-cs"/>
              </a:rPr>
              <a:t>   After they opened the cover</a:t>
            </a:r>
            <a:r>
              <a:rPr lang="en-US" sz="1200" kern="1200" baseline="0">
                <a:solidFill>
                  <a:schemeClr val="tx1"/>
                </a:solidFill>
                <a:effectLst/>
                <a:latin typeface="+mn-lt"/>
                <a:ea typeface="+mn-ea"/>
                <a:cs typeface="+mn-cs"/>
              </a:rPr>
              <a:t> and saw the snakes, they p</a:t>
            </a:r>
            <a:r>
              <a:rPr lang="en-US" sz="1200" kern="1200">
                <a:solidFill>
                  <a:schemeClr val="tx1"/>
                </a:solidFill>
                <a:effectLst/>
                <a:latin typeface="+mn-lt"/>
                <a:ea typeface="+mn-ea"/>
                <a:cs typeface="+mn-cs"/>
              </a:rPr>
              <a:t>ut the cover back on. Actually there were four different snakes in the valve box; the 4</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is difficult to see. No telling when/if they had last seen light.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u="none">
                <a:solidFill>
                  <a:schemeClr val="bg2"/>
                </a:solidFill>
              </a:rPr>
              <a:t>Why are valves important?</a:t>
            </a:r>
            <a:br>
              <a:rPr lang="en-US" altLang="en-US"/>
            </a:br>
            <a:endParaRPr lang="en-US" sz="1200" kern="1200">
              <a:solidFill>
                <a:schemeClr val="tx1"/>
              </a:solidFill>
              <a:effectLst/>
              <a:latin typeface="+mn-lt"/>
              <a:ea typeface="+mn-ea"/>
              <a:cs typeface="+mn-cs"/>
            </a:endParaRPr>
          </a:p>
          <a:p>
            <a:pPr lvl="1">
              <a:defRPr/>
            </a:pPr>
            <a:r>
              <a:rPr lang="en-US" altLang="en-US"/>
              <a:t>Valves are critical in ensuring the reliability of distribution system and addressing emergencies</a:t>
            </a:r>
          </a:p>
          <a:p>
            <a:pPr lvl="2">
              <a:defRPr/>
            </a:pPr>
            <a:r>
              <a:rPr lang="en-US" altLang="en-US"/>
              <a:t>Main break must be isolated </a:t>
            </a:r>
          </a:p>
          <a:p>
            <a:pPr lvl="2">
              <a:defRPr/>
            </a:pPr>
            <a:r>
              <a:rPr lang="en-US" altLang="en-US"/>
              <a:t>Speed of shut off important in limiting damage. </a:t>
            </a:r>
          </a:p>
          <a:p>
            <a:pPr marL="914400" lvl="2" indent="0">
              <a:buNone/>
              <a:defRPr/>
            </a:pPr>
            <a:endParaRPr lang="en-US" altLang="en-US" sz="2000"/>
          </a:p>
          <a:p>
            <a:pPr lvl="1" eaLnBrk="1" hangingPunct="1">
              <a:defRPr/>
            </a:pPr>
            <a:r>
              <a:rPr lang="en-US" altLang="en-US"/>
              <a:t>Valves not used over a period of time can deteriorate-Negatively affecting water quality</a:t>
            </a:r>
          </a:p>
          <a:p>
            <a:pPr lvl="2" eaLnBrk="1" hangingPunct="1">
              <a:defRPr/>
            </a:pPr>
            <a:r>
              <a:rPr lang="en-US" altLang="en-US"/>
              <a:t>Corrosion</a:t>
            </a:r>
          </a:p>
          <a:p>
            <a:pPr lvl="2" eaLnBrk="1" hangingPunct="1">
              <a:defRPr/>
            </a:pPr>
            <a:r>
              <a:rPr lang="en-US" altLang="en-US"/>
              <a:t>Sediment deposit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eaLnBrk="1" hangingPunct="1">
              <a:buFont typeface="Arial" pitchFamily="34" charset="0"/>
              <a:buChar char="•"/>
              <a:defRPr/>
            </a:pPr>
            <a:r>
              <a:rPr lang="en-US" altLang="en-US"/>
              <a:t>“Distribution system valves are the least appreciated but most important component for providing reliability.”</a:t>
            </a:r>
          </a:p>
          <a:p>
            <a:pPr eaLnBrk="1" hangingPunct="1">
              <a:buFont typeface="Arial" pitchFamily="34" charset="0"/>
              <a:buChar char="•"/>
              <a:defRPr/>
            </a:pPr>
            <a:endParaRPr lang="en-US" altLang="en-US"/>
          </a:p>
          <a:p>
            <a:pPr eaLnBrk="1" hangingPunct="1">
              <a:buFont typeface="Arial" pitchFamily="34" charset="0"/>
              <a:buChar char="•"/>
              <a:defRPr/>
            </a:pPr>
            <a:r>
              <a:rPr lang="en-US" altLang="en-US"/>
              <a:t>“A valve that doesn’t work is – just a piece of pipe.”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B6714751-7D64-4D14-97F2-9D5F51D4B009}" type="slidenum">
              <a:rPr lang="en-US" smtClean="0"/>
              <a:t>26</a:t>
            </a:fld>
            <a:endParaRPr lang="en-US"/>
          </a:p>
        </p:txBody>
      </p:sp>
    </p:spTree>
    <p:extLst>
      <p:ext uri="{BB962C8B-B14F-4D97-AF65-F5344CB8AC3E}">
        <p14:creationId xmlns:p14="http://schemas.microsoft.com/office/powerpoint/2010/main" val="21265572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 typeface="Arial" pitchFamily="34" charset="0"/>
              <a:buChar char="•"/>
              <a:defRPr/>
            </a:pPr>
            <a:r>
              <a:rPr lang="en-US" altLang="en-US"/>
              <a:t>“Most water systems would be hard pressed to say that they know where all their valves are.”</a:t>
            </a:r>
          </a:p>
          <a:p>
            <a:pPr eaLnBrk="1" hangingPunct="1">
              <a:buFont typeface="Arial" pitchFamily="34" charset="0"/>
              <a:buNone/>
              <a:defRPr/>
            </a:pPr>
            <a:endParaRPr lang="en-US" altLang="en-US"/>
          </a:p>
          <a:p>
            <a:pPr eaLnBrk="1" hangingPunct="1">
              <a:buFont typeface="Arial" pitchFamily="34" charset="0"/>
              <a:buChar char="•"/>
              <a:defRPr/>
            </a:pPr>
            <a:r>
              <a:rPr lang="en-US" altLang="en-US"/>
              <a:t>“A valve that doesn’t work is – just a piece of pipe.”</a:t>
            </a:r>
          </a:p>
          <a:p>
            <a:endParaRPr lang="en-US"/>
          </a:p>
        </p:txBody>
      </p:sp>
      <p:sp>
        <p:nvSpPr>
          <p:cNvPr id="4" name="Slide Number Placeholder 3"/>
          <p:cNvSpPr>
            <a:spLocks noGrp="1"/>
          </p:cNvSpPr>
          <p:nvPr>
            <p:ph type="sldNum" sz="quarter" idx="10"/>
          </p:nvPr>
        </p:nvSpPr>
        <p:spPr/>
        <p:txBody>
          <a:bodyPr/>
          <a:lstStyle/>
          <a:p>
            <a:fld id="{B6714751-7D64-4D14-97F2-9D5F51D4B009}" type="slidenum">
              <a:rPr lang="en-US" smtClean="0"/>
              <a:t>28</a:t>
            </a:fld>
            <a:endParaRPr lang="en-US"/>
          </a:p>
        </p:txBody>
      </p:sp>
    </p:spTree>
    <p:extLst>
      <p:ext uri="{BB962C8B-B14F-4D97-AF65-F5344CB8AC3E}">
        <p14:creationId xmlns:p14="http://schemas.microsoft.com/office/powerpoint/2010/main" val="1159385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a:defRPr/>
            </a:pPr>
            <a:r>
              <a:rPr lang="en-US"/>
              <a:t>Your meters determine your revenue. An inaccurate meter means higher water loss but more importantly lost revenue.</a:t>
            </a:r>
          </a:p>
          <a:p>
            <a:pPr>
              <a:defRPr/>
            </a:pPr>
            <a:endParaRPr lang="en-US"/>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2172" indent="-280406" eaLnBrk="0" hangingPunct="0">
              <a:spcBef>
                <a:spcPct val="30000"/>
              </a:spcBef>
              <a:defRPr sz="1200">
                <a:solidFill>
                  <a:schemeClr val="tx1"/>
                </a:solidFill>
                <a:latin typeface="Calibri" pitchFamily="34" charset="0"/>
              </a:defRPr>
            </a:lvl2pPr>
            <a:lvl3pPr marL="1126300" indent="-224325" eaLnBrk="0" hangingPunct="0">
              <a:spcBef>
                <a:spcPct val="30000"/>
              </a:spcBef>
              <a:defRPr sz="1200">
                <a:solidFill>
                  <a:schemeClr val="tx1"/>
                </a:solidFill>
                <a:latin typeface="Calibri" pitchFamily="34" charset="0"/>
              </a:defRPr>
            </a:lvl3pPr>
            <a:lvl4pPr marL="1578066" indent="-224325" eaLnBrk="0" hangingPunct="0">
              <a:spcBef>
                <a:spcPct val="30000"/>
              </a:spcBef>
              <a:defRPr sz="1200">
                <a:solidFill>
                  <a:schemeClr val="tx1"/>
                </a:solidFill>
                <a:latin typeface="Calibri" pitchFamily="34" charset="0"/>
              </a:defRPr>
            </a:lvl4pPr>
            <a:lvl5pPr marL="2028274" indent="-224325" eaLnBrk="0" hangingPunct="0">
              <a:spcBef>
                <a:spcPct val="30000"/>
              </a:spcBef>
              <a:defRPr sz="1200">
                <a:solidFill>
                  <a:schemeClr val="tx1"/>
                </a:solidFill>
                <a:latin typeface="Calibri" pitchFamily="34" charset="0"/>
              </a:defRPr>
            </a:lvl5pPr>
            <a:lvl6pPr marL="2476924" indent="-224325" eaLnBrk="0" fontAlgn="base" hangingPunct="0">
              <a:spcBef>
                <a:spcPct val="30000"/>
              </a:spcBef>
              <a:spcAft>
                <a:spcPct val="0"/>
              </a:spcAft>
              <a:defRPr sz="1200">
                <a:solidFill>
                  <a:schemeClr val="tx1"/>
                </a:solidFill>
                <a:latin typeface="Calibri" pitchFamily="34" charset="0"/>
              </a:defRPr>
            </a:lvl6pPr>
            <a:lvl7pPr marL="2925574" indent="-224325" eaLnBrk="0" fontAlgn="base" hangingPunct="0">
              <a:spcBef>
                <a:spcPct val="30000"/>
              </a:spcBef>
              <a:spcAft>
                <a:spcPct val="0"/>
              </a:spcAft>
              <a:defRPr sz="1200">
                <a:solidFill>
                  <a:schemeClr val="tx1"/>
                </a:solidFill>
                <a:latin typeface="Calibri" pitchFamily="34" charset="0"/>
              </a:defRPr>
            </a:lvl7pPr>
            <a:lvl8pPr marL="3374225" indent="-224325" eaLnBrk="0" fontAlgn="base" hangingPunct="0">
              <a:spcBef>
                <a:spcPct val="30000"/>
              </a:spcBef>
              <a:spcAft>
                <a:spcPct val="0"/>
              </a:spcAft>
              <a:defRPr sz="1200">
                <a:solidFill>
                  <a:schemeClr val="tx1"/>
                </a:solidFill>
                <a:latin typeface="Calibri" pitchFamily="34" charset="0"/>
              </a:defRPr>
            </a:lvl8pPr>
            <a:lvl9pPr marL="3822875" indent="-224325"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fld id="{45B21170-4A17-4BD3-A0A0-ED25A303BF2E}" type="slidenum">
              <a:rPr lang="en-US" altLang="en-US" smtClean="0">
                <a:latin typeface="Arial" pitchFamily="34" charset="0"/>
              </a:rPr>
              <a:pPr eaLnBrk="1" fontAlgn="base" hangingPunct="1">
                <a:spcBef>
                  <a:spcPct val="0"/>
                </a:spcBef>
                <a:spcAft>
                  <a:spcPct val="0"/>
                </a:spcAft>
              </a:pPr>
              <a:t>29</a:t>
            </a:fld>
            <a:endParaRPr lang="en-US" altLang="en-US">
              <a:latin typeface="Arial" pitchFamily="34" charset="0"/>
            </a:endParaRPr>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8239106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For PSC regulated water systems, regulation 807 KAR 5:066 Section 16 states that each utility shall test periodically all water meters so that no meter will remain in service without test for a period longer than specified in the above table.</a:t>
            </a:r>
          </a:p>
          <a:p>
            <a:endParaRPr lang="en-US" altLang="en-US"/>
          </a:p>
        </p:txBody>
      </p:sp>
      <p:sp>
        <p:nvSpPr>
          <p:cNvPr id="4" name="Slide Number Placeholder 3"/>
          <p:cNvSpPr>
            <a:spLocks noGrp="1"/>
          </p:cNvSpPr>
          <p:nvPr>
            <p:ph type="sldNum" sz="quarter" idx="5"/>
          </p:nvPr>
        </p:nvSpPr>
        <p:spPr/>
        <p:txBody>
          <a:bodyPr/>
          <a:lstStyle/>
          <a:p>
            <a:pPr>
              <a:defRPr/>
            </a:pPr>
            <a:fld id="{8DB659BA-95E6-4D23-A1E7-43FC32ACCDB6}" type="slidenum">
              <a:rPr lang="en-US" smtClean="0"/>
              <a:pPr>
                <a:defRPr/>
              </a:pPr>
              <a:t>30</a:t>
            </a:fld>
            <a:endParaRPr lang="en-US"/>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3452665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endParaRPr lang="en-US" altLang="en-US"/>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32172" indent="-280406" eaLnBrk="0" hangingPunct="0">
              <a:spcBef>
                <a:spcPct val="30000"/>
              </a:spcBef>
              <a:defRPr sz="1200">
                <a:solidFill>
                  <a:schemeClr val="tx1"/>
                </a:solidFill>
                <a:latin typeface="Calibri" pitchFamily="34" charset="0"/>
              </a:defRPr>
            </a:lvl2pPr>
            <a:lvl3pPr marL="1126300" indent="-224325" eaLnBrk="0" hangingPunct="0">
              <a:spcBef>
                <a:spcPct val="30000"/>
              </a:spcBef>
              <a:defRPr sz="1200">
                <a:solidFill>
                  <a:schemeClr val="tx1"/>
                </a:solidFill>
                <a:latin typeface="Calibri" pitchFamily="34" charset="0"/>
              </a:defRPr>
            </a:lvl3pPr>
            <a:lvl4pPr marL="1578066" indent="-224325" eaLnBrk="0" hangingPunct="0">
              <a:spcBef>
                <a:spcPct val="30000"/>
              </a:spcBef>
              <a:defRPr sz="1200">
                <a:solidFill>
                  <a:schemeClr val="tx1"/>
                </a:solidFill>
                <a:latin typeface="Calibri" pitchFamily="34" charset="0"/>
              </a:defRPr>
            </a:lvl4pPr>
            <a:lvl5pPr marL="2028274" indent="-224325" eaLnBrk="0" hangingPunct="0">
              <a:spcBef>
                <a:spcPct val="30000"/>
              </a:spcBef>
              <a:defRPr sz="1200">
                <a:solidFill>
                  <a:schemeClr val="tx1"/>
                </a:solidFill>
                <a:latin typeface="Calibri" pitchFamily="34" charset="0"/>
              </a:defRPr>
            </a:lvl5pPr>
            <a:lvl6pPr marL="2476924" indent="-224325" eaLnBrk="0" fontAlgn="base" hangingPunct="0">
              <a:spcBef>
                <a:spcPct val="30000"/>
              </a:spcBef>
              <a:spcAft>
                <a:spcPct val="0"/>
              </a:spcAft>
              <a:defRPr sz="1200">
                <a:solidFill>
                  <a:schemeClr val="tx1"/>
                </a:solidFill>
                <a:latin typeface="Calibri" pitchFamily="34" charset="0"/>
              </a:defRPr>
            </a:lvl6pPr>
            <a:lvl7pPr marL="2925574" indent="-224325" eaLnBrk="0" fontAlgn="base" hangingPunct="0">
              <a:spcBef>
                <a:spcPct val="30000"/>
              </a:spcBef>
              <a:spcAft>
                <a:spcPct val="0"/>
              </a:spcAft>
              <a:defRPr sz="1200">
                <a:solidFill>
                  <a:schemeClr val="tx1"/>
                </a:solidFill>
                <a:latin typeface="Calibri" pitchFamily="34" charset="0"/>
              </a:defRPr>
            </a:lvl7pPr>
            <a:lvl8pPr marL="3374225" indent="-224325" eaLnBrk="0" fontAlgn="base" hangingPunct="0">
              <a:spcBef>
                <a:spcPct val="30000"/>
              </a:spcBef>
              <a:spcAft>
                <a:spcPct val="0"/>
              </a:spcAft>
              <a:defRPr sz="1200">
                <a:solidFill>
                  <a:schemeClr val="tx1"/>
                </a:solidFill>
                <a:latin typeface="Calibri" pitchFamily="34" charset="0"/>
              </a:defRPr>
            </a:lvl8pPr>
            <a:lvl9pPr marL="3822875" indent="-224325"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fld id="{727E4000-7CE4-4508-917A-24E26B1138B2}" type="slidenum">
              <a:rPr lang="en-US" altLang="en-US" smtClean="0">
                <a:latin typeface="Arial" pitchFamily="34" charset="0"/>
              </a:rPr>
              <a:pPr eaLnBrk="1" fontAlgn="base" hangingPunct="1">
                <a:spcBef>
                  <a:spcPct val="0"/>
                </a:spcBef>
                <a:spcAft>
                  <a:spcPct val="0"/>
                </a:spcAft>
              </a:pPr>
              <a:t>31</a:t>
            </a:fld>
            <a:endParaRPr lang="en-US" altLang="en-US">
              <a:latin typeface="Arial" pitchFamily="34" charset="0"/>
            </a:endParaRPr>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5641735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Check on the condition control panels, temperatures, condition of the interior of the building (are the walls wet, have they been sweating, is the concrete in good condition or is it crumbling).</a:t>
            </a:r>
          </a:p>
          <a:p>
            <a:pPr>
              <a:spcBef>
                <a:spcPct val="0"/>
              </a:spcBef>
            </a:pPr>
            <a:endParaRPr lang="en-US" altLang="en-US"/>
          </a:p>
          <a:p>
            <a:pPr>
              <a:spcBef>
                <a:spcPct val="0"/>
              </a:spcBef>
            </a:pPr>
            <a:r>
              <a:rPr lang="en-US" altLang="en-US"/>
              <a:t>Is the building secure?</a:t>
            </a:r>
          </a:p>
          <a:p>
            <a:pPr>
              <a:spcBef>
                <a:spcPct val="0"/>
              </a:spcBef>
            </a:pPr>
            <a:r>
              <a:rPr lang="en-US" altLang="en-US"/>
              <a:t>If there are windows, are they in good repair?  Are they broken?</a:t>
            </a:r>
          </a:p>
          <a:p>
            <a:pPr>
              <a:spcBef>
                <a:spcPct val="0"/>
              </a:spcBef>
            </a:pPr>
            <a:endParaRPr lang="en-US" altLang="en-US"/>
          </a:p>
          <a:p>
            <a:pPr>
              <a:spcBef>
                <a:spcPct val="0"/>
              </a:spcBef>
            </a:pPr>
            <a:r>
              <a:rPr lang="en-US" altLang="en-US"/>
              <a:t>What condition are the vents?  Are they rusted?  Are they open and functioning?</a:t>
            </a:r>
          </a:p>
          <a:p>
            <a:pPr>
              <a:spcBef>
                <a:spcPct val="0"/>
              </a:spcBef>
            </a:pPr>
            <a:endParaRPr lang="en-US" altLang="en-US"/>
          </a:p>
          <a:p>
            <a:pPr>
              <a:spcBef>
                <a:spcPct val="0"/>
              </a:spcBef>
            </a:pPr>
            <a:r>
              <a:rPr lang="en-US" altLang="en-US"/>
              <a:t>Check on the condition </a:t>
            </a:r>
            <a:r>
              <a:rPr lang="en-US" altLang="en-US">
                <a:solidFill>
                  <a:srgbClr val="FF0000"/>
                </a:solidFill>
              </a:rPr>
              <a:t>of the pumps (vibration, heat, seal, </a:t>
            </a:r>
            <a:r>
              <a:rPr lang="en-US" altLang="en-US" err="1">
                <a:solidFill>
                  <a:srgbClr val="FF0000"/>
                </a:solidFill>
              </a:rPr>
              <a:t>etc</a:t>
            </a:r>
            <a:r>
              <a:rPr lang="en-US" altLang="en-US">
                <a:solidFill>
                  <a:srgbClr val="FF0000"/>
                </a:solidFill>
              </a:rPr>
              <a:t>) and controls to ensure the pumps are operating properly.  Check to make sure the pump operating times are equalized (that the pumps automatically switch over.)  If this is done manually, make the appropriate switch over.  Check and record the meter  readings and pressure gauge readings on suction and discharge sides of pumps. </a:t>
            </a:r>
          </a:p>
          <a:p>
            <a:pPr>
              <a:spcBef>
                <a:spcPct val="0"/>
              </a:spcBef>
            </a:pPr>
            <a:endParaRPr lang="en-US" altLang="en-US">
              <a:solidFill>
                <a:srgbClr val="FF0000"/>
              </a:solidFill>
            </a:endParaRPr>
          </a:p>
          <a:p>
            <a:pPr>
              <a:spcBef>
                <a:spcPct val="0"/>
              </a:spcBef>
            </a:pPr>
            <a:r>
              <a:rPr lang="en-US" altLang="en-US">
                <a:solidFill>
                  <a:srgbClr val="FF0000"/>
                </a:solidFill>
              </a:rPr>
              <a:t>For those of you who have PRVs (Pressure Reducing Valves), keep the same inspection and maintenance schedule.  </a:t>
            </a:r>
            <a:r>
              <a:rPr lang="en-US" altLang="en-US" b="1">
                <a:solidFill>
                  <a:srgbClr val="FF0000"/>
                </a:solidFill>
              </a:rPr>
              <a:t>DAILY </a:t>
            </a:r>
            <a:r>
              <a:rPr lang="en-US" altLang="en-US">
                <a:solidFill>
                  <a:srgbClr val="FF0000"/>
                </a:solidFill>
              </a:rPr>
              <a:t> You need to read these pressures daily.</a:t>
            </a:r>
          </a:p>
          <a:p>
            <a:pPr eaLnBrk="1" hangingPunct="1">
              <a:spcBef>
                <a:spcPct val="0"/>
              </a:spcBef>
            </a:pPr>
            <a:endParaRPr lang="en-US" altLang="en-US"/>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9057" indent="-280406" eaLnBrk="0" hangingPunct="0">
              <a:spcBef>
                <a:spcPct val="30000"/>
              </a:spcBef>
              <a:defRPr sz="1200">
                <a:solidFill>
                  <a:schemeClr val="tx1"/>
                </a:solidFill>
                <a:latin typeface="Calibri" pitchFamily="34" charset="0"/>
              </a:defRPr>
            </a:lvl2pPr>
            <a:lvl3pPr marL="1121626" indent="-224325" eaLnBrk="0" hangingPunct="0">
              <a:spcBef>
                <a:spcPct val="30000"/>
              </a:spcBef>
              <a:defRPr sz="1200">
                <a:solidFill>
                  <a:schemeClr val="tx1"/>
                </a:solidFill>
                <a:latin typeface="Calibri" pitchFamily="34" charset="0"/>
              </a:defRPr>
            </a:lvl3pPr>
            <a:lvl4pPr marL="1570276" indent="-224325" eaLnBrk="0" hangingPunct="0">
              <a:spcBef>
                <a:spcPct val="30000"/>
              </a:spcBef>
              <a:defRPr sz="1200">
                <a:solidFill>
                  <a:schemeClr val="tx1"/>
                </a:solidFill>
                <a:latin typeface="Calibri" pitchFamily="34" charset="0"/>
              </a:defRPr>
            </a:lvl4pPr>
            <a:lvl5pPr marL="2018927" indent="-224325" eaLnBrk="0" hangingPunct="0">
              <a:spcBef>
                <a:spcPct val="30000"/>
              </a:spcBef>
              <a:defRPr sz="1200">
                <a:solidFill>
                  <a:schemeClr val="tx1"/>
                </a:solidFill>
                <a:latin typeface="Calibri" pitchFamily="34" charset="0"/>
              </a:defRPr>
            </a:lvl5pPr>
            <a:lvl6pPr marL="2467577" indent="-224325" eaLnBrk="0" fontAlgn="base" hangingPunct="0">
              <a:spcBef>
                <a:spcPct val="30000"/>
              </a:spcBef>
              <a:spcAft>
                <a:spcPct val="0"/>
              </a:spcAft>
              <a:defRPr sz="1200">
                <a:solidFill>
                  <a:schemeClr val="tx1"/>
                </a:solidFill>
                <a:latin typeface="Calibri" pitchFamily="34" charset="0"/>
              </a:defRPr>
            </a:lvl6pPr>
            <a:lvl7pPr marL="2916227" indent="-224325" eaLnBrk="0" fontAlgn="base" hangingPunct="0">
              <a:spcBef>
                <a:spcPct val="30000"/>
              </a:spcBef>
              <a:spcAft>
                <a:spcPct val="0"/>
              </a:spcAft>
              <a:defRPr sz="1200">
                <a:solidFill>
                  <a:schemeClr val="tx1"/>
                </a:solidFill>
                <a:latin typeface="Calibri" pitchFamily="34" charset="0"/>
              </a:defRPr>
            </a:lvl7pPr>
            <a:lvl8pPr marL="3364878" indent="-224325" eaLnBrk="0" fontAlgn="base" hangingPunct="0">
              <a:spcBef>
                <a:spcPct val="30000"/>
              </a:spcBef>
              <a:spcAft>
                <a:spcPct val="0"/>
              </a:spcAft>
              <a:defRPr sz="1200">
                <a:solidFill>
                  <a:schemeClr val="tx1"/>
                </a:solidFill>
                <a:latin typeface="Calibri" pitchFamily="34" charset="0"/>
              </a:defRPr>
            </a:lvl8pPr>
            <a:lvl9pPr marL="3813528" indent="-224325"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fld id="{BF4C4336-4CF5-4F72-98E3-7F07A3026A10}" type="slidenum">
              <a:rPr lang="en-US" altLang="en-US" smtClean="0"/>
              <a:pPr eaLnBrk="1" fontAlgn="base" hangingPunct="1">
                <a:spcBef>
                  <a:spcPct val="0"/>
                </a:spcBef>
                <a:spcAft>
                  <a:spcPct val="0"/>
                </a:spcAft>
              </a:pPr>
              <a:t>32</a:t>
            </a:fld>
            <a:endParaRPr lang="en-US" altLang="en-US"/>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26129547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Edit this slide as appropriate (replace words in brackets).</a:t>
            </a:r>
          </a:p>
          <a:p>
            <a:pPr eaLnBrk="1" hangingPunct="1">
              <a:spcBef>
                <a:spcPct val="0"/>
              </a:spcBef>
            </a:pPr>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9057" indent="-280406" eaLnBrk="0" hangingPunct="0">
              <a:spcBef>
                <a:spcPct val="30000"/>
              </a:spcBef>
              <a:defRPr sz="1200">
                <a:solidFill>
                  <a:schemeClr val="tx1"/>
                </a:solidFill>
                <a:latin typeface="Calibri" pitchFamily="34" charset="0"/>
              </a:defRPr>
            </a:lvl2pPr>
            <a:lvl3pPr marL="1121626" indent="-224325" eaLnBrk="0" hangingPunct="0">
              <a:spcBef>
                <a:spcPct val="30000"/>
              </a:spcBef>
              <a:defRPr sz="1200">
                <a:solidFill>
                  <a:schemeClr val="tx1"/>
                </a:solidFill>
                <a:latin typeface="Calibri" pitchFamily="34" charset="0"/>
              </a:defRPr>
            </a:lvl3pPr>
            <a:lvl4pPr marL="1570276" indent="-224325" eaLnBrk="0" hangingPunct="0">
              <a:spcBef>
                <a:spcPct val="30000"/>
              </a:spcBef>
              <a:defRPr sz="1200">
                <a:solidFill>
                  <a:schemeClr val="tx1"/>
                </a:solidFill>
                <a:latin typeface="Calibri" pitchFamily="34" charset="0"/>
              </a:defRPr>
            </a:lvl4pPr>
            <a:lvl5pPr marL="2018927" indent="-224325" eaLnBrk="0" hangingPunct="0">
              <a:spcBef>
                <a:spcPct val="30000"/>
              </a:spcBef>
              <a:defRPr sz="1200">
                <a:solidFill>
                  <a:schemeClr val="tx1"/>
                </a:solidFill>
                <a:latin typeface="Calibri" pitchFamily="34" charset="0"/>
              </a:defRPr>
            </a:lvl5pPr>
            <a:lvl6pPr marL="2467577" indent="-224325" eaLnBrk="0" fontAlgn="base" hangingPunct="0">
              <a:spcBef>
                <a:spcPct val="30000"/>
              </a:spcBef>
              <a:spcAft>
                <a:spcPct val="0"/>
              </a:spcAft>
              <a:defRPr sz="1200">
                <a:solidFill>
                  <a:schemeClr val="tx1"/>
                </a:solidFill>
                <a:latin typeface="Calibri" pitchFamily="34" charset="0"/>
              </a:defRPr>
            </a:lvl6pPr>
            <a:lvl7pPr marL="2916227" indent="-224325" eaLnBrk="0" fontAlgn="base" hangingPunct="0">
              <a:spcBef>
                <a:spcPct val="30000"/>
              </a:spcBef>
              <a:spcAft>
                <a:spcPct val="0"/>
              </a:spcAft>
              <a:defRPr sz="1200">
                <a:solidFill>
                  <a:schemeClr val="tx1"/>
                </a:solidFill>
                <a:latin typeface="Calibri" pitchFamily="34" charset="0"/>
              </a:defRPr>
            </a:lvl7pPr>
            <a:lvl8pPr marL="3364878" indent="-224325" eaLnBrk="0" fontAlgn="base" hangingPunct="0">
              <a:spcBef>
                <a:spcPct val="30000"/>
              </a:spcBef>
              <a:spcAft>
                <a:spcPct val="0"/>
              </a:spcAft>
              <a:defRPr sz="1200">
                <a:solidFill>
                  <a:schemeClr val="tx1"/>
                </a:solidFill>
                <a:latin typeface="Calibri" pitchFamily="34" charset="0"/>
              </a:defRPr>
            </a:lvl8pPr>
            <a:lvl9pPr marL="3813528" indent="-224325" eaLnBrk="0" fontAlgn="base" hangingPunct="0">
              <a:spcBef>
                <a:spcPct val="30000"/>
              </a:spcBef>
              <a:spcAft>
                <a:spcPct val="0"/>
              </a:spcAft>
              <a:defRPr sz="1200">
                <a:solidFill>
                  <a:schemeClr val="tx1"/>
                </a:solidFill>
                <a:latin typeface="Calibri" pitchFamily="34" charset="0"/>
              </a:defRPr>
            </a:lvl9pPr>
          </a:lstStyle>
          <a:p>
            <a:pPr eaLnBrk="1" fontAlgn="base" hangingPunct="1">
              <a:spcBef>
                <a:spcPct val="0"/>
              </a:spcBef>
              <a:spcAft>
                <a:spcPct val="0"/>
              </a:spcAft>
            </a:pPr>
            <a:fld id="{E604C5BB-C911-4AEC-B347-03B2DE733C83}" type="slidenum">
              <a:rPr lang="en-US" altLang="en-US" smtClean="0"/>
              <a:pPr eaLnBrk="1" fontAlgn="base" hangingPunct="1">
                <a:spcBef>
                  <a:spcPct val="0"/>
                </a:spcBef>
                <a:spcAft>
                  <a:spcPct val="0"/>
                </a:spcAft>
              </a:pPr>
              <a:t>33</a:t>
            </a:fld>
            <a:endParaRPr lang="en-US" altLang="en-US"/>
          </a:p>
        </p:txBody>
      </p:sp>
      <p:sp>
        <p:nvSpPr>
          <p:cNvPr id="2" name="Date Placeholder 1"/>
          <p:cNvSpPr>
            <a:spLocks noGrp="1"/>
          </p:cNvSpPr>
          <p:nvPr>
            <p:ph type="dt" sz="quarter" idx="1"/>
          </p:nvPr>
        </p:nvSpPr>
        <p:spPr/>
        <p:txBody>
          <a:bodyPr/>
          <a:lstStyle/>
          <a:p>
            <a:pPr>
              <a:defRPr/>
            </a:pPr>
            <a:endParaRPr lang="en-US"/>
          </a:p>
        </p:txBody>
      </p:sp>
    </p:spTree>
    <p:extLst>
      <p:ext uri="{BB962C8B-B14F-4D97-AF65-F5344CB8AC3E}">
        <p14:creationId xmlns:p14="http://schemas.microsoft.com/office/powerpoint/2010/main" val="18483700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2172" indent="-280406">
              <a:spcBef>
                <a:spcPct val="30000"/>
              </a:spcBef>
              <a:defRPr sz="1200">
                <a:solidFill>
                  <a:schemeClr val="tx1"/>
                </a:solidFill>
                <a:latin typeface="Calibri" pitchFamily="34" charset="0"/>
              </a:defRPr>
            </a:lvl2pPr>
            <a:lvl3pPr marL="1126300" indent="-224325">
              <a:spcBef>
                <a:spcPct val="30000"/>
              </a:spcBef>
              <a:defRPr sz="1200">
                <a:solidFill>
                  <a:schemeClr val="tx1"/>
                </a:solidFill>
                <a:latin typeface="Calibri" pitchFamily="34" charset="0"/>
              </a:defRPr>
            </a:lvl3pPr>
            <a:lvl4pPr marL="1578066" indent="-224325">
              <a:spcBef>
                <a:spcPct val="30000"/>
              </a:spcBef>
              <a:defRPr sz="1200">
                <a:solidFill>
                  <a:schemeClr val="tx1"/>
                </a:solidFill>
                <a:latin typeface="Calibri" pitchFamily="34" charset="0"/>
              </a:defRPr>
            </a:lvl4pPr>
            <a:lvl5pPr marL="2028274" indent="-224325">
              <a:spcBef>
                <a:spcPct val="30000"/>
              </a:spcBef>
              <a:defRPr sz="1200">
                <a:solidFill>
                  <a:schemeClr val="tx1"/>
                </a:solidFill>
                <a:latin typeface="Calibri" pitchFamily="34" charset="0"/>
              </a:defRPr>
            </a:lvl5pPr>
            <a:lvl6pPr marL="2476924" indent="-224325" eaLnBrk="0" fontAlgn="base" hangingPunct="0">
              <a:spcBef>
                <a:spcPct val="30000"/>
              </a:spcBef>
              <a:spcAft>
                <a:spcPct val="0"/>
              </a:spcAft>
              <a:defRPr sz="1200">
                <a:solidFill>
                  <a:schemeClr val="tx1"/>
                </a:solidFill>
                <a:latin typeface="Calibri" pitchFamily="34" charset="0"/>
              </a:defRPr>
            </a:lvl6pPr>
            <a:lvl7pPr marL="2925574" indent="-224325" eaLnBrk="0" fontAlgn="base" hangingPunct="0">
              <a:spcBef>
                <a:spcPct val="30000"/>
              </a:spcBef>
              <a:spcAft>
                <a:spcPct val="0"/>
              </a:spcAft>
              <a:defRPr sz="1200">
                <a:solidFill>
                  <a:schemeClr val="tx1"/>
                </a:solidFill>
                <a:latin typeface="Calibri" pitchFamily="34" charset="0"/>
              </a:defRPr>
            </a:lvl7pPr>
            <a:lvl8pPr marL="3374225" indent="-224325" eaLnBrk="0" fontAlgn="base" hangingPunct="0">
              <a:spcBef>
                <a:spcPct val="30000"/>
              </a:spcBef>
              <a:spcAft>
                <a:spcPct val="0"/>
              </a:spcAft>
              <a:defRPr sz="1200">
                <a:solidFill>
                  <a:schemeClr val="tx1"/>
                </a:solidFill>
                <a:latin typeface="Calibri" pitchFamily="34" charset="0"/>
              </a:defRPr>
            </a:lvl8pPr>
            <a:lvl9pPr marL="3822875" indent="-224325" eaLnBrk="0" fontAlgn="base" hangingPunct="0">
              <a:spcBef>
                <a:spcPct val="30000"/>
              </a:spcBef>
              <a:spcAft>
                <a:spcPct val="0"/>
              </a:spcAft>
              <a:defRPr sz="1200">
                <a:solidFill>
                  <a:schemeClr val="tx1"/>
                </a:solidFill>
                <a:latin typeface="Calibri" pitchFamily="34" charset="0"/>
              </a:defRPr>
            </a:lvl9pPr>
          </a:lstStyle>
          <a:p>
            <a:pPr>
              <a:spcBef>
                <a:spcPct val="0"/>
              </a:spcBef>
            </a:pPr>
            <a:fld id="{AEF67ADB-8A59-4D1F-9FBD-D5E93AD09DED}" type="slidenum">
              <a:rPr lang="en-US" altLang="en-US">
                <a:solidFill>
                  <a:srgbClr val="000000"/>
                </a:solidFill>
                <a:latin typeface="Arial" charset="0"/>
              </a:rPr>
              <a:pPr>
                <a:spcBef>
                  <a:spcPct val="0"/>
                </a:spcBef>
              </a:pPr>
              <a:t>36</a:t>
            </a:fld>
            <a:endParaRPr lang="en-US" altLang="en-US">
              <a:solidFill>
                <a:srgbClr val="000000"/>
              </a:solidFill>
              <a:latin typeface="Arial" charset="0"/>
            </a:endParaRPr>
          </a:p>
        </p:txBody>
      </p:sp>
      <p:sp>
        <p:nvSpPr>
          <p:cNvPr id="58373" name="Date Placeholder 1"/>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9057" indent="-280406" eaLnBrk="0" hangingPunct="0">
              <a:spcBef>
                <a:spcPct val="30000"/>
              </a:spcBef>
              <a:defRPr sz="1200">
                <a:solidFill>
                  <a:schemeClr val="tx1"/>
                </a:solidFill>
                <a:latin typeface="Calibri" pitchFamily="34" charset="0"/>
              </a:defRPr>
            </a:lvl2pPr>
            <a:lvl3pPr marL="1121626" indent="-224325" eaLnBrk="0" hangingPunct="0">
              <a:spcBef>
                <a:spcPct val="30000"/>
              </a:spcBef>
              <a:defRPr sz="1200">
                <a:solidFill>
                  <a:schemeClr val="tx1"/>
                </a:solidFill>
                <a:latin typeface="Calibri" pitchFamily="34" charset="0"/>
              </a:defRPr>
            </a:lvl3pPr>
            <a:lvl4pPr marL="1570276" indent="-224325" eaLnBrk="0" hangingPunct="0">
              <a:spcBef>
                <a:spcPct val="30000"/>
              </a:spcBef>
              <a:defRPr sz="1200">
                <a:solidFill>
                  <a:schemeClr val="tx1"/>
                </a:solidFill>
                <a:latin typeface="Calibri" pitchFamily="34" charset="0"/>
              </a:defRPr>
            </a:lvl4pPr>
            <a:lvl5pPr marL="2018927" indent="-224325" eaLnBrk="0" hangingPunct="0">
              <a:spcBef>
                <a:spcPct val="30000"/>
              </a:spcBef>
              <a:defRPr sz="1200">
                <a:solidFill>
                  <a:schemeClr val="tx1"/>
                </a:solidFill>
                <a:latin typeface="Calibri" pitchFamily="34" charset="0"/>
              </a:defRPr>
            </a:lvl5pPr>
            <a:lvl6pPr marL="2467577" indent="-224325" eaLnBrk="0" fontAlgn="base" hangingPunct="0">
              <a:spcBef>
                <a:spcPct val="30000"/>
              </a:spcBef>
              <a:spcAft>
                <a:spcPct val="0"/>
              </a:spcAft>
              <a:defRPr sz="1200">
                <a:solidFill>
                  <a:schemeClr val="tx1"/>
                </a:solidFill>
                <a:latin typeface="Calibri" pitchFamily="34" charset="0"/>
              </a:defRPr>
            </a:lvl6pPr>
            <a:lvl7pPr marL="2916227" indent="-224325" eaLnBrk="0" fontAlgn="base" hangingPunct="0">
              <a:spcBef>
                <a:spcPct val="30000"/>
              </a:spcBef>
              <a:spcAft>
                <a:spcPct val="0"/>
              </a:spcAft>
              <a:defRPr sz="1200">
                <a:solidFill>
                  <a:schemeClr val="tx1"/>
                </a:solidFill>
                <a:latin typeface="Calibri" pitchFamily="34" charset="0"/>
              </a:defRPr>
            </a:lvl7pPr>
            <a:lvl8pPr marL="3364878" indent="-224325" eaLnBrk="0" fontAlgn="base" hangingPunct="0">
              <a:spcBef>
                <a:spcPct val="30000"/>
              </a:spcBef>
              <a:spcAft>
                <a:spcPct val="0"/>
              </a:spcAft>
              <a:defRPr sz="1200">
                <a:solidFill>
                  <a:schemeClr val="tx1"/>
                </a:solidFill>
                <a:latin typeface="Calibri" pitchFamily="34" charset="0"/>
              </a:defRPr>
            </a:lvl8pPr>
            <a:lvl9pPr marL="3813528" indent="-2243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defRPr/>
            </a:pPr>
            <a:endParaRPr lang="en-US" altLang="en-US">
              <a:solidFill>
                <a:srgbClr val="000000"/>
              </a:solidFill>
              <a:latin typeface="Arial" charset="0"/>
            </a:endParaRPr>
          </a:p>
        </p:txBody>
      </p:sp>
      <p:sp>
        <p:nvSpPr>
          <p:cNvPr id="58374" name="Footer Placeholder 2"/>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9057" indent="-280406" eaLnBrk="0" hangingPunct="0">
              <a:spcBef>
                <a:spcPct val="30000"/>
              </a:spcBef>
              <a:defRPr sz="1200">
                <a:solidFill>
                  <a:schemeClr val="tx1"/>
                </a:solidFill>
                <a:latin typeface="Calibri" pitchFamily="34" charset="0"/>
              </a:defRPr>
            </a:lvl2pPr>
            <a:lvl3pPr marL="1121626" indent="-224325" eaLnBrk="0" hangingPunct="0">
              <a:spcBef>
                <a:spcPct val="30000"/>
              </a:spcBef>
              <a:defRPr sz="1200">
                <a:solidFill>
                  <a:schemeClr val="tx1"/>
                </a:solidFill>
                <a:latin typeface="Calibri" pitchFamily="34" charset="0"/>
              </a:defRPr>
            </a:lvl3pPr>
            <a:lvl4pPr marL="1570276" indent="-224325" eaLnBrk="0" hangingPunct="0">
              <a:spcBef>
                <a:spcPct val="30000"/>
              </a:spcBef>
              <a:defRPr sz="1200">
                <a:solidFill>
                  <a:schemeClr val="tx1"/>
                </a:solidFill>
                <a:latin typeface="Calibri" pitchFamily="34" charset="0"/>
              </a:defRPr>
            </a:lvl4pPr>
            <a:lvl5pPr marL="2018927" indent="-224325" eaLnBrk="0" hangingPunct="0">
              <a:spcBef>
                <a:spcPct val="30000"/>
              </a:spcBef>
              <a:defRPr sz="1200">
                <a:solidFill>
                  <a:schemeClr val="tx1"/>
                </a:solidFill>
                <a:latin typeface="Calibri" pitchFamily="34" charset="0"/>
              </a:defRPr>
            </a:lvl5pPr>
            <a:lvl6pPr marL="2467577" indent="-224325" eaLnBrk="0" fontAlgn="base" hangingPunct="0">
              <a:spcBef>
                <a:spcPct val="30000"/>
              </a:spcBef>
              <a:spcAft>
                <a:spcPct val="0"/>
              </a:spcAft>
              <a:defRPr sz="1200">
                <a:solidFill>
                  <a:schemeClr val="tx1"/>
                </a:solidFill>
                <a:latin typeface="Calibri" pitchFamily="34" charset="0"/>
              </a:defRPr>
            </a:lvl6pPr>
            <a:lvl7pPr marL="2916227" indent="-224325" eaLnBrk="0" fontAlgn="base" hangingPunct="0">
              <a:spcBef>
                <a:spcPct val="30000"/>
              </a:spcBef>
              <a:spcAft>
                <a:spcPct val="0"/>
              </a:spcAft>
              <a:defRPr sz="1200">
                <a:solidFill>
                  <a:schemeClr val="tx1"/>
                </a:solidFill>
                <a:latin typeface="Calibri" pitchFamily="34" charset="0"/>
              </a:defRPr>
            </a:lvl7pPr>
            <a:lvl8pPr marL="3364878" indent="-224325" eaLnBrk="0" fontAlgn="base" hangingPunct="0">
              <a:spcBef>
                <a:spcPct val="30000"/>
              </a:spcBef>
              <a:spcAft>
                <a:spcPct val="0"/>
              </a:spcAft>
              <a:defRPr sz="1200">
                <a:solidFill>
                  <a:schemeClr val="tx1"/>
                </a:solidFill>
                <a:latin typeface="Calibri" pitchFamily="34" charset="0"/>
              </a:defRPr>
            </a:lvl8pPr>
            <a:lvl9pPr marL="3813528" indent="-2243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defRPr/>
            </a:pPr>
            <a:endParaRPr lang="en-US" altLang="en-US">
              <a:solidFill>
                <a:srgbClr val="000000"/>
              </a:solidFill>
              <a:latin typeface="Arial" charset="0"/>
            </a:endParaRPr>
          </a:p>
        </p:txBody>
      </p:sp>
    </p:spTree>
    <p:extLst>
      <p:ext uri="{BB962C8B-B14F-4D97-AF65-F5344CB8AC3E}">
        <p14:creationId xmlns:p14="http://schemas.microsoft.com/office/powerpoint/2010/main" val="4171387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32172" indent="-280406">
              <a:spcBef>
                <a:spcPct val="30000"/>
              </a:spcBef>
              <a:defRPr sz="1200">
                <a:solidFill>
                  <a:schemeClr val="tx1"/>
                </a:solidFill>
                <a:latin typeface="Calibri" pitchFamily="34" charset="0"/>
              </a:defRPr>
            </a:lvl2pPr>
            <a:lvl3pPr marL="1126300" indent="-224325">
              <a:spcBef>
                <a:spcPct val="30000"/>
              </a:spcBef>
              <a:defRPr sz="1200">
                <a:solidFill>
                  <a:schemeClr val="tx1"/>
                </a:solidFill>
                <a:latin typeface="Calibri" pitchFamily="34" charset="0"/>
              </a:defRPr>
            </a:lvl3pPr>
            <a:lvl4pPr marL="1578066" indent="-224325">
              <a:spcBef>
                <a:spcPct val="30000"/>
              </a:spcBef>
              <a:defRPr sz="1200">
                <a:solidFill>
                  <a:schemeClr val="tx1"/>
                </a:solidFill>
                <a:latin typeface="Calibri" pitchFamily="34" charset="0"/>
              </a:defRPr>
            </a:lvl4pPr>
            <a:lvl5pPr marL="2028274" indent="-224325">
              <a:spcBef>
                <a:spcPct val="30000"/>
              </a:spcBef>
              <a:defRPr sz="1200">
                <a:solidFill>
                  <a:schemeClr val="tx1"/>
                </a:solidFill>
                <a:latin typeface="Calibri" pitchFamily="34" charset="0"/>
              </a:defRPr>
            </a:lvl5pPr>
            <a:lvl6pPr marL="2476924" indent="-224325" eaLnBrk="0" fontAlgn="base" hangingPunct="0">
              <a:spcBef>
                <a:spcPct val="30000"/>
              </a:spcBef>
              <a:spcAft>
                <a:spcPct val="0"/>
              </a:spcAft>
              <a:defRPr sz="1200">
                <a:solidFill>
                  <a:schemeClr val="tx1"/>
                </a:solidFill>
                <a:latin typeface="Calibri" pitchFamily="34" charset="0"/>
              </a:defRPr>
            </a:lvl6pPr>
            <a:lvl7pPr marL="2925574" indent="-224325" eaLnBrk="0" fontAlgn="base" hangingPunct="0">
              <a:spcBef>
                <a:spcPct val="30000"/>
              </a:spcBef>
              <a:spcAft>
                <a:spcPct val="0"/>
              </a:spcAft>
              <a:defRPr sz="1200">
                <a:solidFill>
                  <a:schemeClr val="tx1"/>
                </a:solidFill>
                <a:latin typeface="Calibri" pitchFamily="34" charset="0"/>
              </a:defRPr>
            </a:lvl7pPr>
            <a:lvl8pPr marL="3374225" indent="-224325" eaLnBrk="0" fontAlgn="base" hangingPunct="0">
              <a:spcBef>
                <a:spcPct val="30000"/>
              </a:spcBef>
              <a:spcAft>
                <a:spcPct val="0"/>
              </a:spcAft>
              <a:defRPr sz="1200">
                <a:solidFill>
                  <a:schemeClr val="tx1"/>
                </a:solidFill>
                <a:latin typeface="Calibri" pitchFamily="34" charset="0"/>
              </a:defRPr>
            </a:lvl8pPr>
            <a:lvl9pPr marL="3822875" indent="-224325" eaLnBrk="0" fontAlgn="base" hangingPunct="0">
              <a:spcBef>
                <a:spcPct val="30000"/>
              </a:spcBef>
              <a:spcAft>
                <a:spcPct val="0"/>
              </a:spcAft>
              <a:defRPr sz="1200">
                <a:solidFill>
                  <a:schemeClr val="tx1"/>
                </a:solidFill>
                <a:latin typeface="Calibri" pitchFamily="34" charset="0"/>
              </a:defRPr>
            </a:lvl9pPr>
          </a:lstStyle>
          <a:p>
            <a:pPr>
              <a:spcBef>
                <a:spcPct val="0"/>
              </a:spcBef>
            </a:pPr>
            <a:fld id="{AEF67ADB-8A59-4D1F-9FBD-D5E93AD09DED}" type="slidenum">
              <a:rPr lang="en-US" altLang="en-US">
                <a:solidFill>
                  <a:srgbClr val="000000"/>
                </a:solidFill>
                <a:latin typeface="Arial" charset="0"/>
              </a:rPr>
              <a:pPr>
                <a:spcBef>
                  <a:spcPct val="0"/>
                </a:spcBef>
              </a:pPr>
              <a:t>37</a:t>
            </a:fld>
            <a:endParaRPr lang="en-US" altLang="en-US">
              <a:solidFill>
                <a:srgbClr val="000000"/>
              </a:solidFill>
              <a:latin typeface="Arial" charset="0"/>
            </a:endParaRPr>
          </a:p>
        </p:txBody>
      </p:sp>
      <p:sp>
        <p:nvSpPr>
          <p:cNvPr id="58373" name="Date Placeholder 1"/>
          <p:cNvSpPr>
            <a:spLocks noGrp="1"/>
          </p:cNvSpPr>
          <p:nvPr>
            <p:ph type="dt" sz="quarter"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9057" indent="-280406" eaLnBrk="0" hangingPunct="0">
              <a:spcBef>
                <a:spcPct val="30000"/>
              </a:spcBef>
              <a:defRPr sz="1200">
                <a:solidFill>
                  <a:schemeClr val="tx1"/>
                </a:solidFill>
                <a:latin typeface="Calibri" pitchFamily="34" charset="0"/>
              </a:defRPr>
            </a:lvl2pPr>
            <a:lvl3pPr marL="1121626" indent="-224325" eaLnBrk="0" hangingPunct="0">
              <a:spcBef>
                <a:spcPct val="30000"/>
              </a:spcBef>
              <a:defRPr sz="1200">
                <a:solidFill>
                  <a:schemeClr val="tx1"/>
                </a:solidFill>
                <a:latin typeface="Calibri" pitchFamily="34" charset="0"/>
              </a:defRPr>
            </a:lvl3pPr>
            <a:lvl4pPr marL="1570276" indent="-224325" eaLnBrk="0" hangingPunct="0">
              <a:spcBef>
                <a:spcPct val="30000"/>
              </a:spcBef>
              <a:defRPr sz="1200">
                <a:solidFill>
                  <a:schemeClr val="tx1"/>
                </a:solidFill>
                <a:latin typeface="Calibri" pitchFamily="34" charset="0"/>
              </a:defRPr>
            </a:lvl4pPr>
            <a:lvl5pPr marL="2018927" indent="-224325" eaLnBrk="0" hangingPunct="0">
              <a:spcBef>
                <a:spcPct val="30000"/>
              </a:spcBef>
              <a:defRPr sz="1200">
                <a:solidFill>
                  <a:schemeClr val="tx1"/>
                </a:solidFill>
                <a:latin typeface="Calibri" pitchFamily="34" charset="0"/>
              </a:defRPr>
            </a:lvl5pPr>
            <a:lvl6pPr marL="2467577" indent="-224325" eaLnBrk="0" fontAlgn="base" hangingPunct="0">
              <a:spcBef>
                <a:spcPct val="30000"/>
              </a:spcBef>
              <a:spcAft>
                <a:spcPct val="0"/>
              </a:spcAft>
              <a:defRPr sz="1200">
                <a:solidFill>
                  <a:schemeClr val="tx1"/>
                </a:solidFill>
                <a:latin typeface="Calibri" pitchFamily="34" charset="0"/>
              </a:defRPr>
            </a:lvl6pPr>
            <a:lvl7pPr marL="2916227" indent="-224325" eaLnBrk="0" fontAlgn="base" hangingPunct="0">
              <a:spcBef>
                <a:spcPct val="30000"/>
              </a:spcBef>
              <a:spcAft>
                <a:spcPct val="0"/>
              </a:spcAft>
              <a:defRPr sz="1200">
                <a:solidFill>
                  <a:schemeClr val="tx1"/>
                </a:solidFill>
                <a:latin typeface="Calibri" pitchFamily="34" charset="0"/>
              </a:defRPr>
            </a:lvl7pPr>
            <a:lvl8pPr marL="3364878" indent="-224325" eaLnBrk="0" fontAlgn="base" hangingPunct="0">
              <a:spcBef>
                <a:spcPct val="30000"/>
              </a:spcBef>
              <a:spcAft>
                <a:spcPct val="0"/>
              </a:spcAft>
              <a:defRPr sz="1200">
                <a:solidFill>
                  <a:schemeClr val="tx1"/>
                </a:solidFill>
                <a:latin typeface="Calibri" pitchFamily="34" charset="0"/>
              </a:defRPr>
            </a:lvl8pPr>
            <a:lvl9pPr marL="3813528" indent="-2243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defRPr/>
            </a:pPr>
            <a:endParaRPr lang="en-US" altLang="en-US">
              <a:solidFill>
                <a:srgbClr val="000000"/>
              </a:solidFill>
              <a:latin typeface="Arial" charset="0"/>
            </a:endParaRPr>
          </a:p>
        </p:txBody>
      </p:sp>
      <p:sp>
        <p:nvSpPr>
          <p:cNvPr id="58374" name="Footer Placeholder 2"/>
          <p:cNvSpPr>
            <a:spLocks noGrp="1"/>
          </p:cNvSpPr>
          <p:nvPr>
            <p:ph type="ftr" sz="quarter" idx="4"/>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9057" indent="-280406" eaLnBrk="0" hangingPunct="0">
              <a:spcBef>
                <a:spcPct val="30000"/>
              </a:spcBef>
              <a:defRPr sz="1200">
                <a:solidFill>
                  <a:schemeClr val="tx1"/>
                </a:solidFill>
                <a:latin typeface="Calibri" pitchFamily="34" charset="0"/>
              </a:defRPr>
            </a:lvl2pPr>
            <a:lvl3pPr marL="1121626" indent="-224325" eaLnBrk="0" hangingPunct="0">
              <a:spcBef>
                <a:spcPct val="30000"/>
              </a:spcBef>
              <a:defRPr sz="1200">
                <a:solidFill>
                  <a:schemeClr val="tx1"/>
                </a:solidFill>
                <a:latin typeface="Calibri" pitchFamily="34" charset="0"/>
              </a:defRPr>
            </a:lvl3pPr>
            <a:lvl4pPr marL="1570276" indent="-224325" eaLnBrk="0" hangingPunct="0">
              <a:spcBef>
                <a:spcPct val="30000"/>
              </a:spcBef>
              <a:defRPr sz="1200">
                <a:solidFill>
                  <a:schemeClr val="tx1"/>
                </a:solidFill>
                <a:latin typeface="Calibri" pitchFamily="34" charset="0"/>
              </a:defRPr>
            </a:lvl4pPr>
            <a:lvl5pPr marL="2018927" indent="-224325" eaLnBrk="0" hangingPunct="0">
              <a:spcBef>
                <a:spcPct val="30000"/>
              </a:spcBef>
              <a:defRPr sz="1200">
                <a:solidFill>
                  <a:schemeClr val="tx1"/>
                </a:solidFill>
                <a:latin typeface="Calibri" pitchFamily="34" charset="0"/>
              </a:defRPr>
            </a:lvl5pPr>
            <a:lvl6pPr marL="2467577" indent="-224325" eaLnBrk="0" fontAlgn="base" hangingPunct="0">
              <a:spcBef>
                <a:spcPct val="30000"/>
              </a:spcBef>
              <a:spcAft>
                <a:spcPct val="0"/>
              </a:spcAft>
              <a:defRPr sz="1200">
                <a:solidFill>
                  <a:schemeClr val="tx1"/>
                </a:solidFill>
                <a:latin typeface="Calibri" pitchFamily="34" charset="0"/>
              </a:defRPr>
            </a:lvl6pPr>
            <a:lvl7pPr marL="2916227" indent="-224325" eaLnBrk="0" fontAlgn="base" hangingPunct="0">
              <a:spcBef>
                <a:spcPct val="30000"/>
              </a:spcBef>
              <a:spcAft>
                <a:spcPct val="0"/>
              </a:spcAft>
              <a:defRPr sz="1200">
                <a:solidFill>
                  <a:schemeClr val="tx1"/>
                </a:solidFill>
                <a:latin typeface="Calibri" pitchFamily="34" charset="0"/>
              </a:defRPr>
            </a:lvl7pPr>
            <a:lvl8pPr marL="3364878" indent="-224325" eaLnBrk="0" fontAlgn="base" hangingPunct="0">
              <a:spcBef>
                <a:spcPct val="30000"/>
              </a:spcBef>
              <a:spcAft>
                <a:spcPct val="0"/>
              </a:spcAft>
              <a:defRPr sz="1200">
                <a:solidFill>
                  <a:schemeClr val="tx1"/>
                </a:solidFill>
                <a:latin typeface="Calibri" pitchFamily="34" charset="0"/>
              </a:defRPr>
            </a:lvl8pPr>
            <a:lvl9pPr marL="3813528" indent="-224325"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defRPr/>
            </a:pPr>
            <a:endParaRPr lang="en-US" altLang="en-US">
              <a:solidFill>
                <a:srgbClr val="000000"/>
              </a:solidFill>
              <a:latin typeface="Arial" charset="0"/>
            </a:endParaRPr>
          </a:p>
        </p:txBody>
      </p:sp>
    </p:spTree>
    <p:extLst>
      <p:ext uri="{BB962C8B-B14F-4D97-AF65-F5344CB8AC3E}">
        <p14:creationId xmlns:p14="http://schemas.microsoft.com/office/powerpoint/2010/main" val="14584344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Let’s talk about an asset</a:t>
            </a:r>
            <a:r>
              <a:rPr lang="en-US" altLang="en-US" baseline="0"/>
              <a:t> that every utility has in their system.  A truck!  The current base price on this F150 </a:t>
            </a:r>
            <a:r>
              <a:rPr lang="en-US" altLang="en-US" baseline="0" err="1"/>
              <a:t>quadcab</a:t>
            </a:r>
            <a:r>
              <a:rPr lang="en-US" altLang="en-US" baseline="0"/>
              <a:t> XLT is $35,400.  If we do zero maintenance on it, we can probably get 50,000 miles.  Maybe a little more.  But at 50,000 miles, the cost per mile is $0.71.  If we do basic maintenance on the truck, surely we can get 150,000 miles.  So the cost per mile is $0.24.  However, if we stick to preventative maintenance…$0.18/mile.</a:t>
            </a:r>
          </a:p>
          <a:p>
            <a:pPr eaLnBrk="1" hangingPunct="1">
              <a:spcBef>
                <a:spcPct val="0"/>
              </a:spcBef>
            </a:pPr>
            <a:endParaRPr lang="en-US" altLang="en-US" baseline="0"/>
          </a:p>
          <a:p>
            <a:pPr eaLnBrk="1" hangingPunct="1">
              <a:spcBef>
                <a:spcPct val="0"/>
              </a:spcBef>
            </a:pPr>
            <a:r>
              <a:rPr lang="en-US" altLang="en-US" baseline="0"/>
              <a:t>Surely, we do not operate our vehicles at work or at home on a RUN to FAIL philosophy.  </a:t>
            </a:r>
          </a:p>
          <a:p>
            <a:pPr eaLnBrk="1" hangingPunct="1">
              <a:spcBef>
                <a:spcPct val="0"/>
              </a:spcBef>
            </a:pPr>
            <a:endParaRPr lang="en-US" altLang="en-US" baseline="0"/>
          </a:p>
          <a:p>
            <a:pPr eaLnBrk="1" hangingPunct="1">
              <a:spcBef>
                <a:spcPct val="0"/>
              </a:spcBef>
            </a:pPr>
            <a:r>
              <a:rPr lang="en-US" altLang="en-US" baseline="0"/>
              <a:t>So why would we (and why do we) operate our water assets in that way?</a:t>
            </a:r>
            <a:endParaRPr lang="en-US" altLang="en-US"/>
          </a:p>
        </p:txBody>
      </p:sp>
      <p:sp>
        <p:nvSpPr>
          <p:cNvPr id="921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32172" indent="-280406">
              <a:defRPr>
                <a:solidFill>
                  <a:schemeClr val="tx1"/>
                </a:solidFill>
                <a:latin typeface="Calibri" pitchFamily="34" charset="0"/>
              </a:defRPr>
            </a:lvl2pPr>
            <a:lvl3pPr marL="1126300" indent="-224325">
              <a:defRPr>
                <a:solidFill>
                  <a:schemeClr val="tx1"/>
                </a:solidFill>
                <a:latin typeface="Calibri" pitchFamily="34" charset="0"/>
              </a:defRPr>
            </a:lvl3pPr>
            <a:lvl4pPr marL="1578066" indent="-224325">
              <a:defRPr>
                <a:solidFill>
                  <a:schemeClr val="tx1"/>
                </a:solidFill>
                <a:latin typeface="Calibri" pitchFamily="34" charset="0"/>
              </a:defRPr>
            </a:lvl4pPr>
            <a:lvl5pPr marL="2028274" indent="-224325">
              <a:defRPr>
                <a:solidFill>
                  <a:schemeClr val="tx1"/>
                </a:solidFill>
                <a:latin typeface="Calibri" pitchFamily="34" charset="0"/>
              </a:defRPr>
            </a:lvl5pPr>
            <a:lvl6pPr marL="2476924" indent="-224325" fontAlgn="base">
              <a:spcBef>
                <a:spcPct val="0"/>
              </a:spcBef>
              <a:spcAft>
                <a:spcPct val="0"/>
              </a:spcAft>
              <a:defRPr>
                <a:solidFill>
                  <a:schemeClr val="tx1"/>
                </a:solidFill>
                <a:latin typeface="Calibri" pitchFamily="34" charset="0"/>
              </a:defRPr>
            </a:lvl6pPr>
            <a:lvl7pPr marL="2925574" indent="-224325" fontAlgn="base">
              <a:spcBef>
                <a:spcPct val="0"/>
              </a:spcBef>
              <a:spcAft>
                <a:spcPct val="0"/>
              </a:spcAft>
              <a:defRPr>
                <a:solidFill>
                  <a:schemeClr val="tx1"/>
                </a:solidFill>
                <a:latin typeface="Calibri" pitchFamily="34" charset="0"/>
              </a:defRPr>
            </a:lvl7pPr>
            <a:lvl8pPr marL="3374225" indent="-224325" fontAlgn="base">
              <a:spcBef>
                <a:spcPct val="0"/>
              </a:spcBef>
              <a:spcAft>
                <a:spcPct val="0"/>
              </a:spcAft>
              <a:defRPr>
                <a:solidFill>
                  <a:schemeClr val="tx1"/>
                </a:solidFill>
                <a:latin typeface="Calibri" pitchFamily="34" charset="0"/>
              </a:defRPr>
            </a:lvl8pPr>
            <a:lvl9pPr marL="3822875" indent="-224325"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8DB383B-C125-4CEE-A092-E21144B4471E}" type="slidenum">
              <a:rPr lang="en-US" altLang="en-US" smtClean="0">
                <a:latin typeface="Arial" pitchFamily="34" charset="0"/>
              </a:rPr>
              <a:pPr fontAlgn="base">
                <a:spcBef>
                  <a:spcPct val="0"/>
                </a:spcBef>
                <a:spcAft>
                  <a:spcPct val="0"/>
                </a:spcAft>
                <a:defRPr/>
              </a:pPr>
              <a:t>40</a:t>
            </a:fld>
            <a:endParaRPr lang="en-US" altLang="en-US">
              <a:latin typeface="Arial" pitchFamily="34" charset="0"/>
            </a:endParaRPr>
          </a:p>
        </p:txBody>
      </p:sp>
    </p:spTree>
    <p:extLst>
      <p:ext uri="{BB962C8B-B14F-4D97-AF65-F5344CB8AC3E}">
        <p14:creationId xmlns:p14="http://schemas.microsoft.com/office/powerpoint/2010/main" val="20149848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effectLst/>
                <a:latin typeface="Arial" panose="020B0604020202020204" pitchFamily="34" charset="0"/>
                <a:ea typeface="Calibri" panose="020F0502020204030204" pitchFamily="34" charset="0"/>
              </a:rPr>
              <a:t>Less frequent but necessary maintenance items.</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Timing belt and tensioners – Every 100,000 miles, approximately $700-$1000</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Transmission Service w/Filter – Every 75,000 miles, approximately $250-$400</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Replace shocks and struts – Every 100,000 miles, approximately $500-$750</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Water pump replacement – Every 75,000 – 100,000 miles, approximately $300-$500</a:t>
            </a: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Tune-up – Every 75,000 – 100,000 miles, approximately $400-$600 </a:t>
            </a:r>
          </a:p>
          <a:p>
            <a:pPr marL="342900" marR="0" lvl="0" indent="-342900">
              <a:lnSpc>
                <a:spcPct val="107000"/>
              </a:lnSpc>
              <a:spcBef>
                <a:spcPts val="0"/>
              </a:spcBef>
              <a:spcAft>
                <a:spcPts val="800"/>
              </a:spcAft>
              <a:buFont typeface="Symbol" panose="05050102010706020507" pitchFamily="18" charset="2"/>
              <a:buChar char=""/>
            </a:pPr>
            <a:endParaRPr lang="en-US" sz="1800">
              <a:effectLst/>
              <a:latin typeface="Arial" panose="020B0604020202020204" pitchFamily="34" charset="0"/>
              <a:ea typeface="Calibri" panose="020F0502020204030204" pitchFamily="34" charset="0"/>
            </a:endParaRPr>
          </a:p>
          <a:p>
            <a:pPr marL="0" marR="0">
              <a:lnSpc>
                <a:spcPct val="107000"/>
              </a:lnSpc>
              <a:spcBef>
                <a:spcPts val="0"/>
              </a:spcBef>
              <a:spcAft>
                <a:spcPts val="800"/>
              </a:spcAft>
            </a:pPr>
            <a:r>
              <a:rPr lang="en-US" sz="1800">
                <a:effectLst/>
                <a:latin typeface="Arial" panose="020B0604020202020204" pitchFamily="34" charset="0"/>
                <a:ea typeface="Calibri" panose="020F0502020204030204" pitchFamily="34" charset="0"/>
              </a:rPr>
              <a:t>More frequent but necessary maintenance item.</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Oil and filter – Every 5,000 mile, approximately $75-$100</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Replace drive belts – Every 2-3 years, approximately $100-$200</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Rotate and balance tires – Once a year, approximately $100-$150</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Air Conditioning cabin filter – Every 2-3 years, approximately $75-$100</a:t>
            </a:r>
          </a:p>
          <a:p>
            <a:pPr marL="342900" marR="0" lvl="0" indent="-342900">
              <a:lnSpc>
                <a:spcPct val="107000"/>
              </a:lnSpc>
              <a:spcBef>
                <a:spcPts val="0"/>
              </a:spcBef>
              <a:spcAft>
                <a:spcPts val="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Coolant replacement – Every 2 years, approximately $75-$100</a:t>
            </a:r>
          </a:p>
          <a:p>
            <a:pPr marL="342900" marR="0" lvl="0" indent="-342900">
              <a:lnSpc>
                <a:spcPct val="107000"/>
              </a:lnSpc>
              <a:spcBef>
                <a:spcPts val="0"/>
              </a:spcBef>
              <a:spcAft>
                <a:spcPts val="800"/>
              </a:spcAft>
              <a:buFont typeface="Symbol" panose="05050102010706020507" pitchFamily="18" charset="2"/>
              <a:buChar char=""/>
            </a:pPr>
            <a:r>
              <a:rPr lang="en-US" sz="1800">
                <a:effectLst/>
                <a:latin typeface="Arial" panose="020B0604020202020204" pitchFamily="34" charset="0"/>
                <a:ea typeface="Calibri" panose="020F0502020204030204" pitchFamily="34" charset="0"/>
              </a:rPr>
              <a:t>Brake fluid flush – Every 2-3 years, approximately $200-$250</a:t>
            </a:r>
          </a:p>
          <a:p>
            <a:endParaRPr lang="en-US"/>
          </a:p>
        </p:txBody>
      </p:sp>
      <p:sp>
        <p:nvSpPr>
          <p:cNvPr id="4" name="Slide Number Placeholder 3"/>
          <p:cNvSpPr>
            <a:spLocks noGrp="1"/>
          </p:cNvSpPr>
          <p:nvPr>
            <p:ph type="sldNum" sz="quarter" idx="10"/>
          </p:nvPr>
        </p:nvSpPr>
        <p:spPr/>
        <p:txBody>
          <a:bodyPr/>
          <a:lstStyle/>
          <a:p>
            <a:fld id="{B6714751-7D64-4D14-97F2-9D5F51D4B009}" type="slidenum">
              <a:rPr lang="en-US" smtClean="0"/>
              <a:t>41</a:t>
            </a:fld>
            <a:endParaRPr lang="en-US"/>
          </a:p>
        </p:txBody>
      </p:sp>
    </p:spTree>
    <p:extLst>
      <p:ext uri="{BB962C8B-B14F-4D97-AF65-F5344CB8AC3E}">
        <p14:creationId xmlns:p14="http://schemas.microsoft.com/office/powerpoint/2010/main" val="11241022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FA4DE6CA-C987-4ED2-A997-9B2EF5584B7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a16="http://schemas.microsoft.com/office/drawing/2014/main" id="{BDCBFE87-92B8-4A91-A830-660C4E6D16D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 this particular case in southeastern Kentucky, a small water system was rapidly approaching receivership.  They weren’t producing enough  revenue to make debt service requirements (aka…their loans).  The board members decided to negotiate with RD, PSC, and primacy.  RD found a neighboring larger system who was willing to “purchase” the smaller system and noted the extraordinary amount of water loss.  They applied for and received CDAP funds for a water loss control program.  During this time, look what was discovered.  </a:t>
            </a:r>
          </a:p>
          <a:p>
            <a:endParaRPr lang="en-US" altLang="en-US"/>
          </a:p>
          <a:p>
            <a:r>
              <a:rPr lang="en-US" altLang="en-US"/>
              <a:t>When uncovered, the pipe on the left was in a graveled ditch and looked fine.  HOWEVER, when taken out of the ditch, look what was found.  The missing “triangular” piece was not in the ditch.  The contractor knowingly placed a broken pipe in place!  The system had been losing water before being placed in operation. </a:t>
            </a:r>
          </a:p>
        </p:txBody>
      </p:sp>
      <p:sp>
        <p:nvSpPr>
          <p:cNvPr id="71684" name="Slide Number Placeholder 3">
            <a:extLst>
              <a:ext uri="{FF2B5EF4-FFF2-40B4-BE49-F238E27FC236}">
                <a16:creationId xmlns:a16="http://schemas.microsoft.com/office/drawing/2014/main" id="{660D5915-E95F-46D3-92A9-601E384D0C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6125" indent="-285750" eaLnBrk="0" hangingPunct="0">
              <a:spcBef>
                <a:spcPct val="30000"/>
              </a:spcBef>
              <a:defRPr sz="1200">
                <a:solidFill>
                  <a:schemeClr val="tx1"/>
                </a:solidFill>
                <a:latin typeface="Calibri" panose="020F0502020204030204" pitchFamily="34" charset="0"/>
              </a:defRPr>
            </a:lvl2pPr>
            <a:lvl3pPr marL="1147763" indent="-228600" eaLnBrk="0" hangingPunct="0">
              <a:spcBef>
                <a:spcPct val="30000"/>
              </a:spcBef>
              <a:defRPr sz="1200">
                <a:solidFill>
                  <a:schemeClr val="tx1"/>
                </a:solidFill>
                <a:latin typeface="Calibri" panose="020F0502020204030204" pitchFamily="34" charset="0"/>
              </a:defRPr>
            </a:lvl3pPr>
            <a:lvl4pPr marL="1608138" indent="-228600" eaLnBrk="0" hangingPunct="0">
              <a:spcBef>
                <a:spcPct val="30000"/>
              </a:spcBef>
              <a:defRPr sz="1200">
                <a:solidFill>
                  <a:schemeClr val="tx1"/>
                </a:solidFill>
                <a:latin typeface="Calibri" panose="020F0502020204030204" pitchFamily="34" charset="0"/>
              </a:defRPr>
            </a:lvl4pPr>
            <a:lvl5pPr marL="2066925" indent="-228600" eaLnBrk="0" hangingPunct="0">
              <a:spcBef>
                <a:spcPct val="30000"/>
              </a:spcBef>
              <a:defRPr sz="1200">
                <a:solidFill>
                  <a:schemeClr val="tx1"/>
                </a:solidFill>
                <a:latin typeface="Calibri" panose="020F0502020204030204" pitchFamily="34" charset="0"/>
              </a:defRPr>
            </a:lvl5pPr>
            <a:lvl6pPr marL="2524125" indent="-228600" eaLnBrk="0" fontAlgn="base" hangingPunct="0">
              <a:spcBef>
                <a:spcPct val="30000"/>
              </a:spcBef>
              <a:spcAft>
                <a:spcPct val="0"/>
              </a:spcAft>
              <a:defRPr sz="1200">
                <a:solidFill>
                  <a:schemeClr val="tx1"/>
                </a:solidFill>
                <a:latin typeface="Calibri" panose="020F0502020204030204" pitchFamily="34" charset="0"/>
              </a:defRPr>
            </a:lvl6pPr>
            <a:lvl7pPr marL="2981325" indent="-228600" eaLnBrk="0" fontAlgn="base" hangingPunct="0">
              <a:spcBef>
                <a:spcPct val="30000"/>
              </a:spcBef>
              <a:spcAft>
                <a:spcPct val="0"/>
              </a:spcAft>
              <a:defRPr sz="1200">
                <a:solidFill>
                  <a:schemeClr val="tx1"/>
                </a:solidFill>
                <a:latin typeface="Calibri" panose="020F0502020204030204" pitchFamily="34" charset="0"/>
              </a:defRPr>
            </a:lvl7pPr>
            <a:lvl8pPr marL="3438525" indent="-228600" eaLnBrk="0" fontAlgn="base" hangingPunct="0">
              <a:spcBef>
                <a:spcPct val="30000"/>
              </a:spcBef>
              <a:spcAft>
                <a:spcPct val="0"/>
              </a:spcAft>
              <a:defRPr sz="1200">
                <a:solidFill>
                  <a:schemeClr val="tx1"/>
                </a:solidFill>
                <a:latin typeface="Calibri" panose="020F0502020204030204" pitchFamily="34" charset="0"/>
              </a:defRPr>
            </a:lvl8pPr>
            <a:lvl9pPr marL="3895725"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4D31B18-F97E-4EF4-B4F8-77728A65C529}"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you know what your system’s average monthly</a:t>
            </a:r>
            <a:r>
              <a:rPr lang="en-US" baseline="0"/>
              <a:t> non revenue water is?  Let’s start with your systems average water loss.  </a:t>
            </a:r>
            <a:r>
              <a:rPr lang="en-US" i="1" baseline="0"/>
              <a:t>(Record on easel the water loss numbers shared.  Include one of RCAP’s systems water loss of 65%)</a:t>
            </a:r>
          </a:p>
          <a:p>
            <a:endParaRPr lang="en-US" i="1" baseline="0"/>
          </a:p>
          <a:p>
            <a:r>
              <a:rPr lang="en-US" i="0" baseline="0"/>
              <a:t>I am not just including the amount of water in actual leaks…I am also wanting to include water that you are not collecting revenue for as depicted in this second picture.  (</a:t>
            </a:r>
            <a:r>
              <a:rPr lang="en-US" i="1" baseline="0"/>
              <a:t>share the illegal tap picture that has the “pig” and the water meter</a:t>
            </a:r>
            <a:r>
              <a:rPr lang="en-US" i="0" baseline="0"/>
              <a:t>)</a:t>
            </a:r>
          </a:p>
          <a:p>
            <a:endParaRPr lang="en-US" i="0" baseline="0"/>
          </a:p>
          <a:p>
            <a:r>
              <a:rPr lang="en-US" i="0" baseline="0"/>
              <a:t>How much does non revenue water (lost and stolen) cost you?</a:t>
            </a:r>
          </a:p>
          <a:p>
            <a:endParaRPr lang="en-US" i="0" baseline="0"/>
          </a:p>
          <a:p>
            <a:r>
              <a:rPr lang="en-US" i="0" baseline="0"/>
              <a:t>Let do some </a:t>
            </a:r>
            <a:r>
              <a:rPr lang="en-US" i="0" baseline="0" err="1"/>
              <a:t>arithemetic</a:t>
            </a:r>
            <a:r>
              <a:rPr lang="en-US" i="0" baseline="0"/>
              <a:t>…</a:t>
            </a:r>
          </a:p>
          <a:p>
            <a:endParaRPr lang="en-US" i="0" baseline="0"/>
          </a:p>
          <a:p>
            <a:pPr eaLnBrk="1" hangingPunct="1">
              <a:spcBef>
                <a:spcPct val="0"/>
              </a:spcBef>
            </a:pPr>
            <a:r>
              <a:rPr lang="en-US" altLang="en-US" i="1"/>
              <a:t>Either refer to chart with loss amounts from the beginning of the presentation or ask for an acceptable number…  Do arithmetic</a:t>
            </a:r>
            <a:r>
              <a:rPr lang="en-US" altLang="en-US" i="1" baseline="0"/>
              <a:t> on chart or write it and ask someone with a smart phone to calculate it for you but write it on the chart nonetheless.</a:t>
            </a:r>
          </a:p>
          <a:p>
            <a:pPr eaLnBrk="1" hangingPunct="1">
              <a:spcBef>
                <a:spcPct val="0"/>
              </a:spcBef>
            </a:pPr>
            <a:endParaRPr lang="en-US" altLang="en-US"/>
          </a:p>
          <a:p>
            <a:pPr eaLnBrk="1" hangingPunct="1">
              <a:spcBef>
                <a:spcPct val="0"/>
              </a:spcBef>
            </a:pPr>
            <a:r>
              <a:rPr lang="en-US" altLang="en-US"/>
              <a:t>If we use 15% which has</a:t>
            </a:r>
            <a:r>
              <a:rPr lang="en-US" altLang="en-US" baseline="0"/>
              <a:t> been designated to</a:t>
            </a:r>
            <a:r>
              <a:rPr lang="en-US" altLang="en-US"/>
              <a:t> be the industry standard (which</a:t>
            </a:r>
            <a:r>
              <a:rPr lang="en-US" altLang="en-US" baseline="0"/>
              <a:t> is why PSC pushes 15%)</a:t>
            </a:r>
            <a:r>
              <a:rPr lang="en-US" altLang="en-US"/>
              <a:t>…. </a:t>
            </a:r>
          </a:p>
          <a:p>
            <a:pPr eaLnBrk="1" hangingPunct="1">
              <a:spcBef>
                <a:spcPct val="0"/>
              </a:spcBef>
            </a:pPr>
            <a:endParaRPr lang="en-US" altLang="en-US"/>
          </a:p>
          <a:p>
            <a:pPr eaLnBrk="1" hangingPunct="1">
              <a:spcBef>
                <a:spcPct val="0"/>
              </a:spcBef>
            </a:pPr>
            <a:r>
              <a:rPr lang="en-US" altLang="en-US"/>
              <a:t>365 days x .15  = 54.75 days</a:t>
            </a:r>
          </a:p>
          <a:p>
            <a:pPr eaLnBrk="1" hangingPunct="1">
              <a:spcBef>
                <a:spcPct val="0"/>
              </a:spcBef>
            </a:pPr>
            <a:endParaRPr lang="en-US" i="0"/>
          </a:p>
          <a:p>
            <a:pPr eaLnBrk="1" hangingPunct="1">
              <a:spcBef>
                <a:spcPct val="0"/>
              </a:spcBef>
            </a:pPr>
            <a:r>
              <a:rPr lang="en-US" i="0"/>
              <a:t>Use an amount higher, say 65 %   365</a:t>
            </a:r>
            <a:r>
              <a:rPr lang="en-US" i="0" baseline="0"/>
              <a:t> x 0.65 = 237 days of the year you are using chemicals, using energy that you don’t need to, paying a higher electric bill that you don’t need to, sending water through lines that you don’t need to….</a:t>
            </a:r>
          </a:p>
          <a:p>
            <a:pPr eaLnBrk="1" hangingPunct="1">
              <a:spcBef>
                <a:spcPct val="0"/>
              </a:spcBef>
            </a:pPr>
            <a:endParaRPr lang="en-US" i="0"/>
          </a:p>
        </p:txBody>
      </p:sp>
      <p:sp>
        <p:nvSpPr>
          <p:cNvPr id="4" name="Slide Number Placeholder 3"/>
          <p:cNvSpPr>
            <a:spLocks noGrp="1"/>
          </p:cNvSpPr>
          <p:nvPr>
            <p:ph type="sldNum" sz="quarter" idx="10"/>
          </p:nvPr>
        </p:nvSpPr>
        <p:spPr/>
        <p:txBody>
          <a:bodyPr/>
          <a:lstStyle/>
          <a:p>
            <a:fld id="{B6714751-7D64-4D14-97F2-9D5F51D4B009}" type="slidenum">
              <a:rPr lang="en-US" smtClean="0"/>
              <a:t>46</a:t>
            </a:fld>
            <a:endParaRPr lang="en-US"/>
          </a:p>
        </p:txBody>
      </p:sp>
    </p:spTree>
    <p:extLst>
      <p:ext uri="{BB962C8B-B14F-4D97-AF65-F5344CB8AC3E}">
        <p14:creationId xmlns:p14="http://schemas.microsoft.com/office/powerpoint/2010/main" val="1634546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eaLnBrk="0" fontAlgn="base" hangingPunct="0">
              <a:spcBef>
                <a:spcPct val="30000"/>
              </a:spcBef>
              <a:spcAft>
                <a:spcPct val="0"/>
              </a:spcAft>
              <a:defRPr/>
            </a:pPr>
            <a:r>
              <a:rPr lang="en-US"/>
              <a:t>Aero validity in this information, simply a compilation of self reported, inconsistent data</a:t>
            </a:r>
          </a:p>
          <a:p>
            <a:endParaRPr lang="en-US"/>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4C0A815B-C750-40E6-A0E4-F0DA3F8FDFCA}" type="slidenum">
              <a:rPr lang="en-US" smtClean="0"/>
              <a:pPr>
                <a:defRPr/>
              </a:pPr>
              <a:t>49</a:t>
            </a:fld>
            <a:endParaRPr lang="en-US"/>
          </a:p>
        </p:txBody>
      </p:sp>
    </p:spTree>
    <p:extLst>
      <p:ext uri="{BB962C8B-B14F-4D97-AF65-F5344CB8AC3E}">
        <p14:creationId xmlns:p14="http://schemas.microsoft.com/office/powerpoint/2010/main" val="14128251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eaLnBrk="0" fontAlgn="base" hangingPunct="0">
              <a:spcBef>
                <a:spcPct val="30000"/>
              </a:spcBef>
              <a:spcAft>
                <a:spcPct val="0"/>
              </a:spcAft>
              <a:defRPr/>
            </a:pPr>
            <a:r>
              <a:rPr lang="en-US" altLang="en-US"/>
              <a:t>The software, and the process.  Move away from % UFW and start to track in terms of Volume, Value and Validity</a:t>
            </a:r>
          </a:p>
          <a:p>
            <a:endParaRPr lang="en-US"/>
          </a:p>
        </p:txBody>
      </p:sp>
      <p:sp>
        <p:nvSpPr>
          <p:cNvPr id="4" name="Footer Placeholder 3"/>
          <p:cNvSpPr>
            <a:spLocks noGrp="1"/>
          </p:cNvSpPr>
          <p:nvPr>
            <p:ph type="ftr" sz="quarter" idx="10"/>
          </p:nvPr>
        </p:nvSpPr>
        <p:spPr/>
        <p:txBody>
          <a:bodyPr/>
          <a:lstStyle/>
          <a:p>
            <a:pPr>
              <a:defRPr/>
            </a:pPr>
            <a:endParaRPr lang="en-US"/>
          </a:p>
        </p:txBody>
      </p:sp>
      <p:sp>
        <p:nvSpPr>
          <p:cNvPr id="5" name="Slide Number Placeholder 4"/>
          <p:cNvSpPr>
            <a:spLocks noGrp="1"/>
          </p:cNvSpPr>
          <p:nvPr>
            <p:ph type="sldNum" sz="quarter" idx="11"/>
          </p:nvPr>
        </p:nvSpPr>
        <p:spPr/>
        <p:txBody>
          <a:bodyPr/>
          <a:lstStyle/>
          <a:p>
            <a:pPr>
              <a:defRPr/>
            </a:pPr>
            <a:fld id="{4C0A815B-C750-40E6-A0E4-F0DA3F8FDFCA}" type="slidenum">
              <a:rPr lang="en-US" smtClean="0"/>
              <a:pPr>
                <a:defRPr/>
              </a:pPr>
              <a:t>50</a:t>
            </a:fld>
            <a:endParaRPr lang="en-US"/>
          </a:p>
        </p:txBody>
      </p:sp>
    </p:spTree>
    <p:extLst>
      <p:ext uri="{BB962C8B-B14F-4D97-AF65-F5344CB8AC3E}">
        <p14:creationId xmlns:p14="http://schemas.microsoft.com/office/powerpoint/2010/main" val="1611479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a:t>You have been building new facilities as needed for capacity or new treatment</a:t>
            </a:r>
            <a:r>
              <a:rPr lang="en-US" altLang="en-US" baseline="0"/>
              <a:t> regulations.  You have been operating your facility to the best of your ability.</a:t>
            </a:r>
          </a:p>
          <a:p>
            <a:pPr eaLnBrk="1" hangingPunct="1"/>
            <a:endParaRPr lang="en-US" altLang="en-US" baseline="0"/>
          </a:p>
          <a:p>
            <a:pPr eaLnBrk="1" hangingPunct="1"/>
            <a:r>
              <a:rPr lang="en-US" altLang="en-US" baseline="0"/>
              <a:t>But, have you been maintaining your facilities?  Have you been putting back funds to replace your facilities?  Do you have a plan?</a:t>
            </a:r>
            <a:endParaRPr lang="en-US" altLang="en-US"/>
          </a:p>
          <a:p>
            <a:endParaRPr lang="en-US"/>
          </a:p>
        </p:txBody>
      </p:sp>
      <p:sp>
        <p:nvSpPr>
          <p:cNvPr id="4" name="Slide Number Placeholder 3"/>
          <p:cNvSpPr>
            <a:spLocks noGrp="1"/>
          </p:cNvSpPr>
          <p:nvPr>
            <p:ph type="sldNum" sz="quarter" idx="10"/>
          </p:nvPr>
        </p:nvSpPr>
        <p:spPr/>
        <p:txBody>
          <a:bodyPr/>
          <a:lstStyle/>
          <a:p>
            <a:fld id="{B6714751-7D64-4D14-97F2-9D5F51D4B009}" type="slidenum">
              <a:rPr lang="en-US" smtClean="0"/>
              <a:t>51</a:t>
            </a:fld>
            <a:endParaRPr lang="en-US"/>
          </a:p>
        </p:txBody>
      </p:sp>
    </p:spTree>
    <p:extLst>
      <p:ext uri="{BB962C8B-B14F-4D97-AF65-F5344CB8AC3E}">
        <p14:creationId xmlns:p14="http://schemas.microsoft.com/office/powerpoint/2010/main" val="27180335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t>What is the real value of your water?</a:t>
            </a:r>
          </a:p>
          <a:p>
            <a:endParaRPr lang="en-US" altLang="en-US"/>
          </a:p>
          <a:p>
            <a:r>
              <a:rPr lang="en-US" altLang="en-US"/>
              <a:t>What is the value of the water system?</a:t>
            </a:r>
          </a:p>
          <a:p>
            <a:endParaRPr lang="en-US" altLang="en-US"/>
          </a:p>
          <a:p>
            <a:r>
              <a:rPr lang="en-US" altLang="en-US"/>
              <a:t>What is the value of both to your community?</a:t>
            </a:r>
          </a:p>
          <a:p>
            <a:endParaRPr lang="en-US"/>
          </a:p>
        </p:txBody>
      </p:sp>
      <p:sp>
        <p:nvSpPr>
          <p:cNvPr id="4" name="Slide Number Placeholder 3"/>
          <p:cNvSpPr>
            <a:spLocks noGrp="1"/>
          </p:cNvSpPr>
          <p:nvPr>
            <p:ph type="sldNum" sz="quarter" idx="10"/>
          </p:nvPr>
        </p:nvSpPr>
        <p:spPr/>
        <p:txBody>
          <a:bodyPr/>
          <a:lstStyle/>
          <a:p>
            <a:fld id="{B6714751-7D64-4D14-97F2-9D5F51D4B009}" type="slidenum">
              <a:rPr lang="en-US" smtClean="0"/>
              <a:t>52</a:t>
            </a:fld>
            <a:endParaRPr lang="en-US"/>
          </a:p>
        </p:txBody>
      </p:sp>
    </p:spTree>
    <p:extLst>
      <p:ext uri="{BB962C8B-B14F-4D97-AF65-F5344CB8AC3E}">
        <p14:creationId xmlns:p14="http://schemas.microsoft.com/office/powerpoint/2010/main" val="3403258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can catch all that you want!</a:t>
            </a:r>
          </a:p>
        </p:txBody>
      </p:sp>
      <p:sp>
        <p:nvSpPr>
          <p:cNvPr id="4" name="Slide Number Placeholder 3"/>
          <p:cNvSpPr>
            <a:spLocks noGrp="1"/>
          </p:cNvSpPr>
          <p:nvPr>
            <p:ph type="sldNum" sz="quarter" idx="10"/>
          </p:nvPr>
        </p:nvSpPr>
        <p:spPr/>
        <p:txBody>
          <a:bodyPr/>
          <a:lstStyle/>
          <a:p>
            <a:fld id="{B6714751-7D64-4D14-97F2-9D5F51D4B009}" type="slidenum">
              <a:rPr lang="en-US" smtClean="0"/>
              <a:t>53</a:t>
            </a:fld>
            <a:endParaRPr lang="en-US"/>
          </a:p>
        </p:txBody>
      </p:sp>
    </p:spTree>
    <p:extLst>
      <p:ext uri="{BB962C8B-B14F-4D97-AF65-F5344CB8AC3E}">
        <p14:creationId xmlns:p14="http://schemas.microsoft.com/office/powerpoint/2010/main" val="4582636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FD06D391-37A2-4CE2-926F-1E25A43517D7}" type="slidenum">
              <a:rPr lang="en-US" smtClean="0"/>
              <a:pPr>
                <a:defRPr/>
              </a:pPr>
              <a:t>55</a:t>
            </a:fld>
            <a:endParaRPr lang="en-US"/>
          </a:p>
        </p:txBody>
      </p:sp>
    </p:spTree>
    <p:extLst>
      <p:ext uri="{BB962C8B-B14F-4D97-AF65-F5344CB8AC3E}">
        <p14:creationId xmlns:p14="http://schemas.microsoft.com/office/powerpoint/2010/main" val="25677557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Paying for Convenience</a:t>
            </a:r>
          </a:p>
        </p:txBody>
      </p:sp>
      <p:sp>
        <p:nvSpPr>
          <p:cNvPr id="4" name="Slide Number Placeholder 3"/>
          <p:cNvSpPr>
            <a:spLocks noGrp="1"/>
          </p:cNvSpPr>
          <p:nvPr>
            <p:ph type="sldNum" sz="quarter" idx="5"/>
          </p:nvPr>
        </p:nvSpPr>
        <p:spPr/>
        <p:txBody>
          <a:bodyPr/>
          <a:lstStyle/>
          <a:p>
            <a:pPr>
              <a:defRPr/>
            </a:pPr>
            <a:fld id="{E18D7BC1-2092-47C2-99A0-2BA5F35DA1AE}" type="slidenum">
              <a:rPr lang="en-US" smtClean="0"/>
              <a:pPr>
                <a:defRPr/>
              </a:pPr>
              <a:t>56</a:t>
            </a:fld>
            <a:endParaRPr lang="en-US"/>
          </a:p>
        </p:txBody>
      </p:sp>
    </p:spTree>
    <p:extLst>
      <p:ext uri="{BB962C8B-B14F-4D97-AF65-F5344CB8AC3E}">
        <p14:creationId xmlns:p14="http://schemas.microsoft.com/office/powerpoint/2010/main" val="26719491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200"/>
              <a:t>Affordability? 	It costs ½ of a cent a day for your drinking water.</a:t>
            </a:r>
          </a:p>
          <a:p>
            <a:pPr eaLnBrk="1" hangingPunct="1">
              <a:spcBef>
                <a:spcPct val="0"/>
              </a:spcBef>
            </a:pPr>
            <a:endParaRPr lang="en-US" altLang="en-US" sz="1200"/>
          </a:p>
          <a:p>
            <a:pPr eaLnBrk="1" hangingPunct="1">
              <a:spcBef>
                <a:spcPct val="0"/>
              </a:spcBef>
            </a:pPr>
            <a:r>
              <a:rPr lang="en-US" altLang="en-US" sz="1200"/>
              <a:t>The rest of your water bill is for using water;</a:t>
            </a:r>
          </a:p>
          <a:p>
            <a:pPr eaLnBrk="1" hangingPunct="1">
              <a:spcBef>
                <a:spcPct val="0"/>
              </a:spcBef>
            </a:pPr>
            <a:r>
              <a:rPr lang="en-US" altLang="en-US" sz="1200"/>
              <a:t>Carrying away waste</a:t>
            </a:r>
          </a:p>
          <a:p>
            <a:pPr eaLnBrk="1" hangingPunct="1">
              <a:spcBef>
                <a:spcPct val="0"/>
              </a:spcBef>
            </a:pPr>
            <a:r>
              <a:rPr lang="en-US" altLang="en-US" sz="1200"/>
              <a:t>Washing clothes and living environment</a:t>
            </a:r>
          </a:p>
          <a:p>
            <a:pPr eaLnBrk="1" hangingPunct="1">
              <a:spcBef>
                <a:spcPct val="0"/>
              </a:spcBef>
            </a:pPr>
            <a:r>
              <a:rPr lang="en-US" altLang="en-US" sz="1200"/>
              <a:t>Washing self instead of the river</a:t>
            </a:r>
          </a:p>
          <a:p>
            <a:pPr eaLnBrk="1" hangingPunct="1">
              <a:spcBef>
                <a:spcPct val="0"/>
              </a:spcBef>
            </a:pPr>
            <a:r>
              <a:rPr lang="en-US" altLang="en-US" sz="1200"/>
              <a:t>Industrial and commercial use.</a:t>
            </a:r>
          </a:p>
          <a:p>
            <a:endParaRPr lang="en-US"/>
          </a:p>
        </p:txBody>
      </p:sp>
      <p:sp>
        <p:nvSpPr>
          <p:cNvPr id="4" name="Slide Number Placeholder 3"/>
          <p:cNvSpPr>
            <a:spLocks noGrp="1"/>
          </p:cNvSpPr>
          <p:nvPr>
            <p:ph type="sldNum" sz="quarter" idx="5"/>
          </p:nvPr>
        </p:nvSpPr>
        <p:spPr/>
        <p:txBody>
          <a:bodyPr/>
          <a:lstStyle/>
          <a:p>
            <a:fld id="{B6714751-7D64-4D14-97F2-9D5F51D4B009}" type="slidenum">
              <a:rPr lang="en-US" smtClean="0"/>
              <a:t>57</a:t>
            </a:fld>
            <a:endParaRPr lang="en-US"/>
          </a:p>
        </p:txBody>
      </p:sp>
    </p:spTree>
    <p:extLst>
      <p:ext uri="{BB962C8B-B14F-4D97-AF65-F5344CB8AC3E}">
        <p14:creationId xmlns:p14="http://schemas.microsoft.com/office/powerpoint/2010/main" val="39967339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714751-7D64-4D14-97F2-9D5F51D4B009}" type="slidenum">
              <a:rPr lang="en-US" smtClean="0"/>
              <a:t>58</a:t>
            </a:fld>
            <a:endParaRPr lang="en-US"/>
          </a:p>
        </p:txBody>
      </p:sp>
    </p:spTree>
    <p:extLst>
      <p:ext uri="{BB962C8B-B14F-4D97-AF65-F5344CB8AC3E}">
        <p14:creationId xmlns:p14="http://schemas.microsoft.com/office/powerpoint/2010/main" val="2031478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Why is the most important utility we use the cheapest?</a:t>
            </a:r>
          </a:p>
        </p:txBody>
      </p:sp>
      <p:sp>
        <p:nvSpPr>
          <p:cNvPr id="4" name="Slide Number Placeholder 3"/>
          <p:cNvSpPr>
            <a:spLocks noGrp="1"/>
          </p:cNvSpPr>
          <p:nvPr>
            <p:ph type="sldNum" sz="quarter" idx="5"/>
          </p:nvPr>
        </p:nvSpPr>
        <p:spPr/>
        <p:txBody>
          <a:bodyPr/>
          <a:lstStyle/>
          <a:p>
            <a:pPr>
              <a:defRPr/>
            </a:pPr>
            <a:fld id="{D2ABF318-6074-45EE-906C-D699558C0046}" type="slidenum">
              <a:rPr lang="en-US" smtClean="0"/>
              <a:pPr>
                <a:defRPr/>
              </a:pPr>
              <a:t>59</a:t>
            </a:fld>
            <a:endParaRPr lang="en-US"/>
          </a:p>
        </p:txBody>
      </p:sp>
    </p:spTree>
    <p:extLst>
      <p:ext uri="{BB962C8B-B14F-4D97-AF65-F5344CB8AC3E}">
        <p14:creationId xmlns:p14="http://schemas.microsoft.com/office/powerpoint/2010/main" val="37199699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Let’s take a community of just under 4,000 </a:t>
            </a:r>
            <a:r>
              <a:rPr lang="en-US" altLang="en-US" baseline="0"/>
              <a:t>residents.  </a:t>
            </a:r>
            <a:r>
              <a:rPr lang="en-US" altLang="en-US"/>
              <a:t>Using a national average </a:t>
            </a:r>
            <a:r>
              <a:rPr lang="en-US" altLang="en-US" u="sng"/>
              <a:t>ball park, rule of thumb</a:t>
            </a:r>
            <a:r>
              <a:rPr lang="en-US" altLang="en-US"/>
              <a:t>, of $10,000 per service</a:t>
            </a:r>
          </a:p>
          <a:p>
            <a:endParaRPr lang="en-US" altLang="en-US"/>
          </a:p>
          <a:p>
            <a:r>
              <a:rPr lang="en-US" altLang="en-US"/>
              <a:t>1500 services * $10,000.00 per service equals a value of that water system at $15,000,000.</a:t>
            </a:r>
          </a:p>
          <a:p>
            <a:endParaRPr lang="en-US" altLang="en-US"/>
          </a:p>
          <a:p>
            <a:r>
              <a:rPr lang="en-US" altLang="en-US"/>
              <a:t>This is just the structural value. Not social, health, or economic value.</a:t>
            </a:r>
          </a:p>
        </p:txBody>
      </p:sp>
      <p:sp>
        <p:nvSpPr>
          <p:cNvPr id="4" name="Slide Number Placeholder 3"/>
          <p:cNvSpPr>
            <a:spLocks noGrp="1"/>
          </p:cNvSpPr>
          <p:nvPr>
            <p:ph type="sldNum" sz="quarter" idx="5"/>
          </p:nvPr>
        </p:nvSpPr>
        <p:spPr/>
        <p:txBody>
          <a:bodyPr/>
          <a:lstStyle/>
          <a:p>
            <a:pPr>
              <a:defRPr/>
            </a:pPr>
            <a:fld id="{D18EF015-B5E9-426F-82EF-42A064E63162}" type="slidenum">
              <a:rPr lang="en-US" smtClean="0"/>
              <a:pPr>
                <a:defRPr/>
              </a:pPr>
              <a:t>60</a:t>
            </a:fld>
            <a:endParaRPr lang="en-US"/>
          </a:p>
        </p:txBody>
      </p:sp>
    </p:spTree>
    <p:extLst>
      <p:ext uri="{BB962C8B-B14F-4D97-AF65-F5344CB8AC3E}">
        <p14:creationId xmlns:p14="http://schemas.microsoft.com/office/powerpoint/2010/main" val="30730863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 contact information.</a:t>
            </a:r>
          </a:p>
        </p:txBody>
      </p:sp>
      <p:sp>
        <p:nvSpPr>
          <p:cNvPr id="4" name="Slide Number Placeholder 3"/>
          <p:cNvSpPr>
            <a:spLocks noGrp="1"/>
          </p:cNvSpPr>
          <p:nvPr>
            <p:ph type="sldNum" sz="quarter" idx="5"/>
          </p:nvPr>
        </p:nvSpPr>
        <p:spPr/>
        <p:txBody>
          <a:bodyPr/>
          <a:lstStyle/>
          <a:p>
            <a:fld id="{B6714751-7D64-4D14-97F2-9D5F51D4B009}" type="slidenum">
              <a:rPr lang="en-US" smtClean="0"/>
              <a:t>66</a:t>
            </a:fld>
            <a:endParaRPr lang="en-US"/>
          </a:p>
        </p:txBody>
      </p:sp>
    </p:spTree>
    <p:extLst>
      <p:ext uri="{BB962C8B-B14F-4D97-AF65-F5344CB8AC3E}">
        <p14:creationId xmlns:p14="http://schemas.microsoft.com/office/powerpoint/2010/main" val="15136438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useful information on this page includes:  Number of employees, cost for 4,000 gallons of water, and number of connections.</a:t>
            </a:r>
          </a:p>
          <a:p>
            <a:r>
              <a:rPr lang="en-US" dirty="0"/>
              <a:t>                                                         </a:t>
            </a:r>
          </a:p>
        </p:txBody>
      </p:sp>
      <p:sp>
        <p:nvSpPr>
          <p:cNvPr id="4" name="Slide Number Placeholder 3"/>
          <p:cNvSpPr>
            <a:spLocks noGrp="1"/>
          </p:cNvSpPr>
          <p:nvPr>
            <p:ph type="sldNum" sz="quarter" idx="5"/>
          </p:nvPr>
        </p:nvSpPr>
        <p:spPr/>
        <p:txBody>
          <a:bodyPr/>
          <a:lstStyle/>
          <a:p>
            <a:fld id="{B6714751-7D64-4D14-97F2-9D5F51D4B009}" type="slidenum">
              <a:rPr lang="en-US" smtClean="0"/>
              <a:t>68</a:t>
            </a:fld>
            <a:endParaRPr lang="en-US"/>
          </a:p>
        </p:txBody>
      </p:sp>
    </p:spTree>
    <p:extLst>
      <p:ext uri="{BB962C8B-B14F-4D97-AF65-F5344CB8AC3E}">
        <p14:creationId xmlns:p14="http://schemas.microsoft.com/office/powerpoint/2010/main" val="42687366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includes water loss data (should check accuracy for your system) and water supply information.</a:t>
            </a:r>
          </a:p>
        </p:txBody>
      </p:sp>
      <p:sp>
        <p:nvSpPr>
          <p:cNvPr id="4" name="Slide Number Placeholder 3"/>
          <p:cNvSpPr>
            <a:spLocks noGrp="1"/>
          </p:cNvSpPr>
          <p:nvPr>
            <p:ph type="sldNum" sz="quarter" idx="5"/>
          </p:nvPr>
        </p:nvSpPr>
        <p:spPr/>
        <p:txBody>
          <a:bodyPr/>
          <a:lstStyle/>
          <a:p>
            <a:fld id="{B6714751-7D64-4D14-97F2-9D5F51D4B009}" type="slidenum">
              <a:rPr lang="en-US" smtClean="0"/>
              <a:t>69</a:t>
            </a:fld>
            <a:endParaRPr lang="en-US"/>
          </a:p>
        </p:txBody>
      </p:sp>
    </p:spTree>
    <p:extLst>
      <p:ext uri="{BB962C8B-B14F-4D97-AF65-F5344CB8AC3E}">
        <p14:creationId xmlns:p14="http://schemas.microsoft.com/office/powerpoint/2010/main" val="32724472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Here you can see a list of the recent projects submitted through the ADD. We can see project costs, whether it was funded, partially funded, or not funded, if they were under an Agreed Order, and more. If we click on a specific project (next slide).</a:t>
            </a:r>
          </a:p>
        </p:txBody>
      </p:sp>
      <p:sp>
        <p:nvSpPr>
          <p:cNvPr id="4" name="Slide Number Placeholder 3"/>
          <p:cNvSpPr>
            <a:spLocks noGrp="1"/>
          </p:cNvSpPr>
          <p:nvPr>
            <p:ph type="sldNum" sz="quarter" idx="5"/>
          </p:nvPr>
        </p:nvSpPr>
        <p:spPr/>
        <p:txBody>
          <a:bodyPr/>
          <a:lstStyle/>
          <a:p>
            <a:fld id="{0F199BEB-997B-458C-A4DC-0A4AEA1C5E9C}" type="slidenum">
              <a:rPr lang="en-US" smtClean="0"/>
              <a:t>72</a:t>
            </a:fld>
            <a:endParaRPr lang="en-US"/>
          </a:p>
        </p:txBody>
      </p:sp>
    </p:spTree>
    <p:extLst>
      <p:ext uri="{BB962C8B-B14F-4D97-AF65-F5344CB8AC3E}">
        <p14:creationId xmlns:p14="http://schemas.microsoft.com/office/powerpoint/2010/main" val="19488996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You have opened a project and you will have a few choices for reviewing the information put in per project. The Narrative, applicant info, who is administering the project, what the budget and schedule are, what the projected impacts will be, components of the project (this needs to match your narrative), is sustainable infrastructure part of the project (this gains extra points), an audit on project activity, and the map of the project area (again all components should be mapped). </a:t>
            </a:r>
          </a:p>
          <a:p>
            <a:endParaRPr lang="en-US"/>
          </a:p>
        </p:txBody>
      </p:sp>
      <p:sp>
        <p:nvSpPr>
          <p:cNvPr id="4" name="Slide Number Placeholder 3"/>
          <p:cNvSpPr>
            <a:spLocks noGrp="1"/>
          </p:cNvSpPr>
          <p:nvPr>
            <p:ph type="sldNum" sz="quarter" idx="5"/>
          </p:nvPr>
        </p:nvSpPr>
        <p:spPr/>
        <p:txBody>
          <a:bodyPr/>
          <a:lstStyle/>
          <a:p>
            <a:fld id="{0F199BEB-997B-458C-A4DC-0A4AEA1C5E9C}" type="slidenum">
              <a:rPr lang="en-US" smtClean="0"/>
              <a:t>73</a:t>
            </a:fld>
            <a:endParaRPr lang="en-US"/>
          </a:p>
        </p:txBody>
      </p:sp>
    </p:spTree>
    <p:extLst>
      <p:ext uri="{BB962C8B-B14F-4D97-AF65-F5344CB8AC3E}">
        <p14:creationId xmlns:p14="http://schemas.microsoft.com/office/powerpoint/2010/main" val="14635072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You have opened a project and you will have a few choices for reviewing the information put in per project. The Narrative, applicant info, who is administering the project, what the budget and schedule are, what the projected impacts will be, components of the project (this needs to match your narrative), is sustainable infrastructure part of the project (this gains extra points), an audit on project activity, and the map of the project area (again all components should be mapped). </a:t>
            </a:r>
          </a:p>
          <a:p>
            <a:endParaRPr lang="en-US"/>
          </a:p>
        </p:txBody>
      </p:sp>
      <p:sp>
        <p:nvSpPr>
          <p:cNvPr id="4" name="Slide Number Placeholder 3"/>
          <p:cNvSpPr>
            <a:spLocks noGrp="1"/>
          </p:cNvSpPr>
          <p:nvPr>
            <p:ph type="sldNum" sz="quarter" idx="5"/>
          </p:nvPr>
        </p:nvSpPr>
        <p:spPr/>
        <p:txBody>
          <a:bodyPr/>
          <a:lstStyle/>
          <a:p>
            <a:fld id="{0F199BEB-997B-458C-A4DC-0A4AEA1C5E9C}" type="slidenum">
              <a:rPr lang="en-US" smtClean="0"/>
              <a:t>74</a:t>
            </a:fld>
            <a:endParaRPr lang="en-US"/>
          </a:p>
        </p:txBody>
      </p:sp>
    </p:spTree>
    <p:extLst>
      <p:ext uri="{BB962C8B-B14F-4D97-AF65-F5344CB8AC3E}">
        <p14:creationId xmlns:p14="http://schemas.microsoft.com/office/powerpoint/2010/main" val="32753691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0F199BEB-997B-458C-A4DC-0A4AEA1C5E9C}" type="slidenum">
              <a:rPr lang="en-US" smtClean="0"/>
              <a:t>75</a:t>
            </a:fld>
            <a:endParaRPr lang="en-US"/>
          </a:p>
        </p:txBody>
      </p:sp>
    </p:spTree>
    <p:extLst>
      <p:ext uri="{BB962C8B-B14F-4D97-AF65-F5344CB8AC3E}">
        <p14:creationId xmlns:p14="http://schemas.microsoft.com/office/powerpoint/2010/main" val="1855699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714751-7D64-4D14-97F2-9D5F51D4B009}" type="slidenum">
              <a:rPr lang="en-US" smtClean="0"/>
              <a:t>79</a:t>
            </a:fld>
            <a:endParaRPr lang="en-US"/>
          </a:p>
        </p:txBody>
      </p:sp>
    </p:spTree>
    <p:extLst>
      <p:ext uri="{BB962C8B-B14F-4D97-AF65-F5344CB8AC3E}">
        <p14:creationId xmlns:p14="http://schemas.microsoft.com/office/powerpoint/2010/main" val="3125958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0" baseline="0" dirty="0"/>
              <a:t>Have attendees use their phones to look up information about their system.  </a:t>
            </a:r>
          </a:p>
          <a:p>
            <a:r>
              <a:rPr lang="en-US" altLang="en-US" i="1" baseline="0" dirty="0"/>
              <a:t>(Go around the room to ensure everyone understands the assignment and is participating.  After approximately 5 minutes, have a representative from each system report out.)</a:t>
            </a:r>
          </a:p>
          <a:p>
            <a:endParaRPr lang="en-US" altLang="en-US" i="1" baseline="0" dirty="0"/>
          </a:p>
          <a:p>
            <a:endParaRPr lang="en-US" altLang="en-US" i="0" baseline="0" dirty="0"/>
          </a:p>
          <a:p>
            <a:endParaRPr lang="en-US" altLang="en-US" i="1" baseline="0" dirty="0"/>
          </a:p>
          <a:p>
            <a:endParaRPr lang="en-US" altLang="en-US" i="1" baseline="0" dirty="0"/>
          </a:p>
          <a:p>
            <a:endParaRPr lang="en-US" altLang="en-US" i="1" baseline="0" dirty="0"/>
          </a:p>
          <a:p>
            <a:endParaRPr lang="en-US" altLang="en-US" i="1" dirty="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29057" indent="-280406">
              <a:spcBef>
                <a:spcPct val="30000"/>
              </a:spcBef>
              <a:defRPr sz="1200">
                <a:solidFill>
                  <a:schemeClr val="tx1"/>
                </a:solidFill>
                <a:latin typeface="Calibri" pitchFamily="34" charset="0"/>
              </a:defRPr>
            </a:lvl2pPr>
            <a:lvl3pPr marL="1121626" indent="-224325">
              <a:spcBef>
                <a:spcPct val="30000"/>
              </a:spcBef>
              <a:defRPr sz="1200">
                <a:solidFill>
                  <a:schemeClr val="tx1"/>
                </a:solidFill>
                <a:latin typeface="Calibri" pitchFamily="34" charset="0"/>
              </a:defRPr>
            </a:lvl3pPr>
            <a:lvl4pPr marL="1570276" indent="-224325">
              <a:spcBef>
                <a:spcPct val="30000"/>
              </a:spcBef>
              <a:defRPr sz="1200">
                <a:solidFill>
                  <a:schemeClr val="tx1"/>
                </a:solidFill>
                <a:latin typeface="Calibri" pitchFamily="34" charset="0"/>
              </a:defRPr>
            </a:lvl4pPr>
            <a:lvl5pPr marL="2018927" indent="-224325">
              <a:spcBef>
                <a:spcPct val="30000"/>
              </a:spcBef>
              <a:defRPr sz="1200">
                <a:solidFill>
                  <a:schemeClr val="tx1"/>
                </a:solidFill>
                <a:latin typeface="Calibri" pitchFamily="34" charset="0"/>
              </a:defRPr>
            </a:lvl5pPr>
            <a:lvl6pPr marL="2467577" indent="-224325" eaLnBrk="0" fontAlgn="base" hangingPunct="0">
              <a:spcBef>
                <a:spcPct val="30000"/>
              </a:spcBef>
              <a:spcAft>
                <a:spcPct val="0"/>
              </a:spcAft>
              <a:defRPr sz="1200">
                <a:solidFill>
                  <a:schemeClr val="tx1"/>
                </a:solidFill>
                <a:latin typeface="Calibri" pitchFamily="34" charset="0"/>
              </a:defRPr>
            </a:lvl6pPr>
            <a:lvl7pPr marL="2916227" indent="-224325" eaLnBrk="0" fontAlgn="base" hangingPunct="0">
              <a:spcBef>
                <a:spcPct val="30000"/>
              </a:spcBef>
              <a:spcAft>
                <a:spcPct val="0"/>
              </a:spcAft>
              <a:defRPr sz="1200">
                <a:solidFill>
                  <a:schemeClr val="tx1"/>
                </a:solidFill>
                <a:latin typeface="Calibri" pitchFamily="34" charset="0"/>
              </a:defRPr>
            </a:lvl7pPr>
            <a:lvl8pPr marL="3364878" indent="-224325" eaLnBrk="0" fontAlgn="base" hangingPunct="0">
              <a:spcBef>
                <a:spcPct val="30000"/>
              </a:spcBef>
              <a:spcAft>
                <a:spcPct val="0"/>
              </a:spcAft>
              <a:defRPr sz="1200">
                <a:solidFill>
                  <a:schemeClr val="tx1"/>
                </a:solidFill>
                <a:latin typeface="Calibri" pitchFamily="34" charset="0"/>
              </a:defRPr>
            </a:lvl8pPr>
            <a:lvl9pPr marL="3813528" indent="-224325" eaLnBrk="0" fontAlgn="base" hangingPunct="0">
              <a:spcBef>
                <a:spcPct val="30000"/>
              </a:spcBef>
              <a:spcAft>
                <a:spcPct val="0"/>
              </a:spcAft>
              <a:defRPr sz="1200">
                <a:solidFill>
                  <a:schemeClr val="tx1"/>
                </a:solidFill>
                <a:latin typeface="Calibri" pitchFamily="34" charset="0"/>
              </a:defRPr>
            </a:lvl9pPr>
          </a:lstStyle>
          <a:p>
            <a:pPr>
              <a:spcBef>
                <a:spcPct val="0"/>
              </a:spcBef>
            </a:pPr>
            <a:fld id="{4DF9A16F-4FD7-4BF7-80EC-DE5F53D2ED1A}" type="slidenum">
              <a:rPr lang="en-US" altLang="en-US">
                <a:solidFill>
                  <a:prstClr val="black"/>
                </a:solidFill>
                <a:latin typeface="Arial" charset="0"/>
              </a:rPr>
              <a:pPr>
                <a:spcBef>
                  <a:spcPct val="0"/>
                </a:spcBef>
              </a:pPr>
              <a:t>80</a:t>
            </a:fld>
            <a:endParaRPr lang="en-US" altLang="en-US">
              <a:solidFill>
                <a:prstClr val="black"/>
              </a:solidFill>
              <a:latin typeface="Arial" charset="0"/>
            </a:endParaRPr>
          </a:p>
        </p:txBody>
      </p:sp>
    </p:spTree>
    <p:extLst>
      <p:ext uri="{BB962C8B-B14F-4D97-AF65-F5344CB8AC3E}">
        <p14:creationId xmlns:p14="http://schemas.microsoft.com/office/powerpoint/2010/main" val="2981792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wide funding needs.</a:t>
            </a:r>
          </a:p>
        </p:txBody>
      </p:sp>
      <p:sp>
        <p:nvSpPr>
          <p:cNvPr id="4" name="Slide Number Placeholder 3"/>
          <p:cNvSpPr>
            <a:spLocks noGrp="1"/>
          </p:cNvSpPr>
          <p:nvPr>
            <p:ph type="sldNum" sz="quarter" idx="5"/>
          </p:nvPr>
        </p:nvSpPr>
        <p:spPr/>
        <p:txBody>
          <a:bodyPr/>
          <a:lstStyle/>
          <a:p>
            <a:fld id="{B6714751-7D64-4D14-97F2-9D5F51D4B009}" type="slidenum">
              <a:rPr lang="en-US" smtClean="0"/>
              <a:t>82</a:t>
            </a:fld>
            <a:endParaRPr lang="en-US"/>
          </a:p>
        </p:txBody>
      </p:sp>
    </p:spTree>
    <p:extLst>
      <p:ext uri="{BB962C8B-B14F-4D97-AF65-F5344CB8AC3E}">
        <p14:creationId xmlns:p14="http://schemas.microsoft.com/office/powerpoint/2010/main" val="16146849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Funding needs for Pennyrile ADD area.</a:t>
            </a:r>
          </a:p>
        </p:txBody>
      </p:sp>
      <p:sp>
        <p:nvSpPr>
          <p:cNvPr id="4" name="Slide Number Placeholder 3"/>
          <p:cNvSpPr>
            <a:spLocks noGrp="1"/>
          </p:cNvSpPr>
          <p:nvPr>
            <p:ph type="sldNum" sz="quarter" idx="5"/>
          </p:nvPr>
        </p:nvSpPr>
        <p:spPr/>
        <p:txBody>
          <a:bodyPr/>
          <a:lstStyle/>
          <a:p>
            <a:fld id="{B6714751-7D64-4D14-97F2-9D5F51D4B009}" type="slidenum">
              <a:rPr lang="en-US" smtClean="0"/>
              <a:t>83</a:t>
            </a:fld>
            <a:endParaRPr lang="en-US"/>
          </a:p>
        </p:txBody>
      </p:sp>
    </p:spTree>
    <p:extLst>
      <p:ext uri="{BB962C8B-B14F-4D97-AF65-F5344CB8AC3E}">
        <p14:creationId xmlns:p14="http://schemas.microsoft.com/office/powerpoint/2010/main" val="103926280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8FE8F-1614-46A1-572D-73F331BDC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3BD85-114D-E8D2-B8CC-C18961F29D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7358DA-0071-A0CB-EB58-B86A12830B6E}"/>
              </a:ext>
            </a:extLst>
          </p:cNvPr>
          <p:cNvSpPr>
            <a:spLocks noGrp="1"/>
          </p:cNvSpPr>
          <p:nvPr>
            <p:ph type="body" idx="1"/>
          </p:nvPr>
        </p:nvSpPr>
        <p:spPr/>
        <p:txBody>
          <a:bodyPr/>
          <a:lstStyle/>
          <a:p>
            <a:r>
              <a:rPr lang="en-US" dirty="0"/>
              <a:t>Funding needs for Pennyrile ADD area.</a:t>
            </a:r>
          </a:p>
        </p:txBody>
      </p:sp>
      <p:sp>
        <p:nvSpPr>
          <p:cNvPr id="4" name="Slide Number Placeholder 3">
            <a:extLst>
              <a:ext uri="{FF2B5EF4-FFF2-40B4-BE49-F238E27FC236}">
                <a16:creationId xmlns:a16="http://schemas.microsoft.com/office/drawing/2014/main" id="{FFD672E6-B8BE-7BF2-BDB7-44C0E27AF2B4}"/>
              </a:ext>
            </a:extLst>
          </p:cNvPr>
          <p:cNvSpPr>
            <a:spLocks noGrp="1"/>
          </p:cNvSpPr>
          <p:nvPr>
            <p:ph type="sldNum" sz="quarter" idx="5"/>
          </p:nvPr>
        </p:nvSpPr>
        <p:spPr/>
        <p:txBody>
          <a:bodyPr/>
          <a:lstStyle/>
          <a:p>
            <a:fld id="{B6714751-7D64-4D14-97F2-9D5F51D4B009}" type="slidenum">
              <a:rPr lang="en-US" smtClean="0"/>
              <a:t>84</a:t>
            </a:fld>
            <a:endParaRPr lang="en-US"/>
          </a:p>
        </p:txBody>
      </p:sp>
    </p:spTree>
    <p:extLst>
      <p:ext uri="{BB962C8B-B14F-4D97-AF65-F5344CB8AC3E}">
        <p14:creationId xmlns:p14="http://schemas.microsoft.com/office/powerpoint/2010/main" val="19443991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75E58-0BC2-EB3F-419B-73A948257F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CDD6FF-C0E4-D5B0-0569-F40F2E4608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B5FABB-721C-22CC-CAE1-AAD70FAE7F4B}"/>
              </a:ext>
            </a:extLst>
          </p:cNvPr>
          <p:cNvSpPr>
            <a:spLocks noGrp="1"/>
          </p:cNvSpPr>
          <p:nvPr>
            <p:ph type="body" idx="1"/>
          </p:nvPr>
        </p:nvSpPr>
        <p:spPr/>
        <p:txBody>
          <a:bodyPr/>
          <a:lstStyle/>
          <a:p>
            <a:r>
              <a:rPr lang="en-US" dirty="0"/>
              <a:t>Funding needs for Pennyrile ADD area.</a:t>
            </a:r>
          </a:p>
        </p:txBody>
      </p:sp>
      <p:sp>
        <p:nvSpPr>
          <p:cNvPr id="4" name="Slide Number Placeholder 3">
            <a:extLst>
              <a:ext uri="{FF2B5EF4-FFF2-40B4-BE49-F238E27FC236}">
                <a16:creationId xmlns:a16="http://schemas.microsoft.com/office/drawing/2014/main" id="{2B7917AA-6517-ACA8-0B01-EEEF95891213}"/>
              </a:ext>
            </a:extLst>
          </p:cNvPr>
          <p:cNvSpPr>
            <a:spLocks noGrp="1"/>
          </p:cNvSpPr>
          <p:nvPr>
            <p:ph type="sldNum" sz="quarter" idx="5"/>
          </p:nvPr>
        </p:nvSpPr>
        <p:spPr/>
        <p:txBody>
          <a:bodyPr/>
          <a:lstStyle/>
          <a:p>
            <a:fld id="{B6714751-7D64-4D14-97F2-9D5F51D4B009}" type="slidenum">
              <a:rPr lang="en-US" smtClean="0"/>
              <a:t>85</a:t>
            </a:fld>
            <a:endParaRPr lang="en-US"/>
          </a:p>
        </p:txBody>
      </p:sp>
    </p:spTree>
    <p:extLst>
      <p:ext uri="{BB962C8B-B14F-4D97-AF65-F5344CB8AC3E}">
        <p14:creationId xmlns:p14="http://schemas.microsoft.com/office/powerpoint/2010/main" val="106914067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0FDF4-B921-18BD-FB51-EC0B39C83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8364A-6FEE-ECCD-34C5-509EDC49B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11282A-2006-765F-7308-763B67DB27EA}"/>
              </a:ext>
            </a:extLst>
          </p:cNvPr>
          <p:cNvSpPr>
            <a:spLocks noGrp="1"/>
          </p:cNvSpPr>
          <p:nvPr>
            <p:ph type="body" idx="1"/>
          </p:nvPr>
        </p:nvSpPr>
        <p:spPr/>
        <p:txBody>
          <a:bodyPr/>
          <a:lstStyle/>
          <a:p>
            <a:r>
              <a:rPr lang="en-US" dirty="0"/>
              <a:t>Funding needs for Pennyrile ADD area.</a:t>
            </a:r>
          </a:p>
        </p:txBody>
      </p:sp>
      <p:sp>
        <p:nvSpPr>
          <p:cNvPr id="4" name="Slide Number Placeholder 3">
            <a:extLst>
              <a:ext uri="{FF2B5EF4-FFF2-40B4-BE49-F238E27FC236}">
                <a16:creationId xmlns:a16="http://schemas.microsoft.com/office/drawing/2014/main" id="{C79E4DF3-E5EE-A760-3D22-7702B0E2D755}"/>
              </a:ext>
            </a:extLst>
          </p:cNvPr>
          <p:cNvSpPr>
            <a:spLocks noGrp="1"/>
          </p:cNvSpPr>
          <p:nvPr>
            <p:ph type="sldNum" sz="quarter" idx="5"/>
          </p:nvPr>
        </p:nvSpPr>
        <p:spPr/>
        <p:txBody>
          <a:bodyPr/>
          <a:lstStyle/>
          <a:p>
            <a:fld id="{B6714751-7D64-4D14-97F2-9D5F51D4B009}" type="slidenum">
              <a:rPr lang="en-US" smtClean="0"/>
              <a:t>86</a:t>
            </a:fld>
            <a:endParaRPr lang="en-US"/>
          </a:p>
        </p:txBody>
      </p:sp>
    </p:spTree>
    <p:extLst>
      <p:ext uri="{BB962C8B-B14F-4D97-AF65-F5344CB8AC3E}">
        <p14:creationId xmlns:p14="http://schemas.microsoft.com/office/powerpoint/2010/main" val="18647779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07ECC-B74F-8C19-77D4-0BD6961AA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F079E7-207E-6CF7-A809-D90B21077E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4F618C-4DDA-4CC5-1852-602A707CC9E2}"/>
              </a:ext>
            </a:extLst>
          </p:cNvPr>
          <p:cNvSpPr>
            <a:spLocks noGrp="1"/>
          </p:cNvSpPr>
          <p:nvPr>
            <p:ph type="body" idx="1"/>
          </p:nvPr>
        </p:nvSpPr>
        <p:spPr/>
        <p:txBody>
          <a:bodyPr/>
          <a:lstStyle/>
          <a:p>
            <a:r>
              <a:rPr lang="en-US" dirty="0"/>
              <a:t>Funding needs for Pennyrile ADD area.</a:t>
            </a:r>
          </a:p>
        </p:txBody>
      </p:sp>
      <p:sp>
        <p:nvSpPr>
          <p:cNvPr id="4" name="Slide Number Placeholder 3">
            <a:extLst>
              <a:ext uri="{FF2B5EF4-FFF2-40B4-BE49-F238E27FC236}">
                <a16:creationId xmlns:a16="http://schemas.microsoft.com/office/drawing/2014/main" id="{0CCCE78F-5A93-6124-DA3D-8B9A9CAD9830}"/>
              </a:ext>
            </a:extLst>
          </p:cNvPr>
          <p:cNvSpPr>
            <a:spLocks noGrp="1"/>
          </p:cNvSpPr>
          <p:nvPr>
            <p:ph type="sldNum" sz="quarter" idx="5"/>
          </p:nvPr>
        </p:nvSpPr>
        <p:spPr/>
        <p:txBody>
          <a:bodyPr/>
          <a:lstStyle/>
          <a:p>
            <a:fld id="{B6714751-7D64-4D14-97F2-9D5F51D4B009}" type="slidenum">
              <a:rPr lang="en-US" smtClean="0"/>
              <a:t>87</a:t>
            </a:fld>
            <a:endParaRPr lang="en-US"/>
          </a:p>
        </p:txBody>
      </p:sp>
    </p:spTree>
    <p:extLst>
      <p:ext uri="{BB962C8B-B14F-4D97-AF65-F5344CB8AC3E}">
        <p14:creationId xmlns:p14="http://schemas.microsoft.com/office/powerpoint/2010/main" val="20223101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Funding needs for </a:t>
            </a:r>
            <a:r>
              <a:rPr lang="en-US"/>
              <a:t>the Purchase </a:t>
            </a:r>
            <a:r>
              <a:rPr lang="en-US" dirty="0"/>
              <a:t>ADD area.</a:t>
            </a:r>
          </a:p>
        </p:txBody>
      </p:sp>
      <p:sp>
        <p:nvSpPr>
          <p:cNvPr id="4" name="Slide Number Placeholder 3"/>
          <p:cNvSpPr>
            <a:spLocks noGrp="1"/>
          </p:cNvSpPr>
          <p:nvPr>
            <p:ph type="sldNum" sz="quarter" idx="5"/>
          </p:nvPr>
        </p:nvSpPr>
        <p:spPr/>
        <p:txBody>
          <a:bodyPr/>
          <a:lstStyle/>
          <a:p>
            <a:fld id="{B6714751-7D64-4D14-97F2-9D5F51D4B009}" type="slidenum">
              <a:rPr lang="en-US" smtClean="0"/>
              <a:t>88</a:t>
            </a:fld>
            <a:endParaRPr lang="en-US"/>
          </a:p>
        </p:txBody>
      </p:sp>
    </p:spTree>
    <p:extLst>
      <p:ext uri="{BB962C8B-B14F-4D97-AF65-F5344CB8AC3E}">
        <p14:creationId xmlns:p14="http://schemas.microsoft.com/office/powerpoint/2010/main" val="4462264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68A93-F788-01BC-AC91-93740636A7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06F570-9E7E-46AD-C973-DA06A5B3A1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78CE73-374F-FEB5-2A6B-636322398F1E}"/>
              </a:ext>
            </a:extLst>
          </p:cNvPr>
          <p:cNvSpPr>
            <a:spLocks noGrp="1"/>
          </p:cNvSpPr>
          <p:nvPr>
            <p:ph type="body" idx="1"/>
          </p:nvPr>
        </p:nvSpPr>
        <p:spPr/>
        <p:txBody>
          <a:bodyPr/>
          <a:lstStyle/>
          <a:p>
            <a:r>
              <a:rPr lang="en-US" dirty="0"/>
              <a:t>Funding needs for </a:t>
            </a:r>
            <a:r>
              <a:rPr lang="en-US"/>
              <a:t>the Purchase </a:t>
            </a:r>
            <a:r>
              <a:rPr lang="en-US" dirty="0"/>
              <a:t>ADD area.</a:t>
            </a:r>
          </a:p>
        </p:txBody>
      </p:sp>
      <p:sp>
        <p:nvSpPr>
          <p:cNvPr id="4" name="Slide Number Placeholder 3">
            <a:extLst>
              <a:ext uri="{FF2B5EF4-FFF2-40B4-BE49-F238E27FC236}">
                <a16:creationId xmlns:a16="http://schemas.microsoft.com/office/drawing/2014/main" id="{30420C2D-D090-4591-FDE9-27997E21DAFD}"/>
              </a:ext>
            </a:extLst>
          </p:cNvPr>
          <p:cNvSpPr>
            <a:spLocks noGrp="1"/>
          </p:cNvSpPr>
          <p:nvPr>
            <p:ph type="sldNum" sz="quarter" idx="5"/>
          </p:nvPr>
        </p:nvSpPr>
        <p:spPr/>
        <p:txBody>
          <a:bodyPr/>
          <a:lstStyle/>
          <a:p>
            <a:fld id="{B6714751-7D64-4D14-97F2-9D5F51D4B009}" type="slidenum">
              <a:rPr lang="en-US" smtClean="0"/>
              <a:t>89</a:t>
            </a:fld>
            <a:endParaRPr lang="en-US"/>
          </a:p>
        </p:txBody>
      </p:sp>
    </p:spTree>
    <p:extLst>
      <p:ext uri="{BB962C8B-B14F-4D97-AF65-F5344CB8AC3E}">
        <p14:creationId xmlns:p14="http://schemas.microsoft.com/office/powerpoint/2010/main" val="18531934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ABD13-BDB6-207F-5122-CDB13B3C0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219E6-CAD4-D649-591E-A96D095D1D1D}"/>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F905011C-5EA0-4087-C8D8-3EB64B18CF7F}"/>
              </a:ext>
            </a:extLst>
          </p:cNvPr>
          <p:cNvSpPr>
            <a:spLocks noGrp="1"/>
          </p:cNvSpPr>
          <p:nvPr>
            <p:ph type="body" idx="1"/>
          </p:nvPr>
        </p:nvSpPr>
        <p:spPr/>
        <p:txBody>
          <a:bodyPr/>
          <a:lstStyle/>
          <a:p>
            <a:r>
              <a:rPr lang="en-US" b="0" i="0">
                <a:solidFill>
                  <a:srgbClr val="333333"/>
                </a:solidFill>
                <a:effectLst/>
                <a:latin typeface="Source Sans Pro" panose="020B0503030403020204" pitchFamily="34" charset="0"/>
              </a:rPr>
              <a:t>The Kentucky Infrastructure Authority (KIA), under the Office of the Governor and administratively attached to the </a:t>
            </a:r>
            <a:r>
              <a:rPr lang="en-US" b="0" i="0" u="sng">
                <a:solidFill>
                  <a:srgbClr val="006699"/>
                </a:solidFill>
                <a:effectLst/>
                <a:latin typeface="Source Sans Pro" panose="020B0503030403020204" pitchFamily="34" charset="0"/>
                <a:hlinkClick r:id="rId3" tooltip="Link to the Department for Local Government Website"/>
              </a:rPr>
              <a:t>Department for Local Government</a:t>
            </a:r>
            <a:r>
              <a:rPr lang="en-US" b="0" i="0">
                <a:solidFill>
                  <a:srgbClr val="333333"/>
                </a:solidFill>
                <a:effectLst/>
                <a:latin typeface="Source Sans Pro" panose="020B0503030403020204" pitchFamily="34" charset="0"/>
              </a:rPr>
              <a:t> (DLG), provides financial help in the way of grant and loan assistance to communities for water and wastewater needs.​</a:t>
            </a:r>
            <a:endParaRPr lang="en-US"/>
          </a:p>
        </p:txBody>
      </p:sp>
      <p:sp>
        <p:nvSpPr>
          <p:cNvPr id="4" name="Slide Number Placeholder 3">
            <a:extLst>
              <a:ext uri="{FF2B5EF4-FFF2-40B4-BE49-F238E27FC236}">
                <a16:creationId xmlns:a16="http://schemas.microsoft.com/office/drawing/2014/main" id="{573990AF-7DA8-3017-4C76-832E984D7C10}"/>
              </a:ext>
            </a:extLst>
          </p:cNvPr>
          <p:cNvSpPr>
            <a:spLocks noGrp="1"/>
          </p:cNvSpPr>
          <p:nvPr>
            <p:ph type="sldNum" sz="quarter" idx="5"/>
          </p:nvPr>
        </p:nvSpPr>
        <p:spPr/>
        <p:txBody>
          <a:bodyPr/>
          <a:lstStyle/>
          <a:p>
            <a:fld id="{0F199BEB-997B-458C-A4DC-0A4AEA1C5E9C}" type="slidenum">
              <a:rPr lang="en-US" smtClean="0"/>
              <a:t>90</a:t>
            </a:fld>
            <a:endParaRPr lang="en-US"/>
          </a:p>
        </p:txBody>
      </p:sp>
    </p:spTree>
    <p:extLst>
      <p:ext uri="{BB962C8B-B14F-4D97-AF65-F5344CB8AC3E}">
        <p14:creationId xmlns:p14="http://schemas.microsoft.com/office/powerpoint/2010/main" val="324981056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ABD13-BDB6-207F-5122-CDB13B3C0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219E6-CAD4-D649-591E-A96D095D1D1D}"/>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F905011C-5EA0-4087-C8D8-3EB64B18CF7F}"/>
              </a:ext>
            </a:extLst>
          </p:cNvPr>
          <p:cNvSpPr>
            <a:spLocks noGrp="1"/>
          </p:cNvSpPr>
          <p:nvPr>
            <p:ph type="body" idx="1"/>
          </p:nvPr>
        </p:nvSpPr>
        <p:spPr/>
        <p:txBody>
          <a:bodyPr/>
          <a:lstStyle/>
          <a:p>
            <a:r>
              <a:rPr lang="en-US" b="0" i="0" dirty="0">
                <a:solidFill>
                  <a:srgbClr val="333333"/>
                </a:solidFill>
                <a:effectLst/>
                <a:latin typeface="Source Sans Pro" panose="020B0503030403020204" pitchFamily="34" charset="0"/>
              </a:rPr>
              <a:t>The Kentucky Infrastructure Authority (KIA), under the Office of the Governor and administratively attached to the </a:t>
            </a:r>
            <a:r>
              <a:rPr lang="en-US" b="0" i="0" u="sng" dirty="0">
                <a:solidFill>
                  <a:srgbClr val="006699"/>
                </a:solidFill>
                <a:effectLst/>
                <a:latin typeface="Source Sans Pro" panose="020B0503030403020204" pitchFamily="34" charset="0"/>
                <a:hlinkClick r:id="rId3" tooltip="Link to the Department for Local Government Website"/>
              </a:rPr>
              <a:t>Department for Local Government</a:t>
            </a:r>
            <a:r>
              <a:rPr lang="en-US" b="0" i="0" dirty="0">
                <a:solidFill>
                  <a:srgbClr val="333333"/>
                </a:solidFill>
                <a:effectLst/>
                <a:latin typeface="Source Sans Pro" panose="020B0503030403020204" pitchFamily="34" charset="0"/>
              </a:rPr>
              <a:t> (DLG), provides financial help in the way of grant and loan assistance to communities for water and wastewater needs.​  200 applications; only made it to number 25.</a:t>
            </a:r>
            <a:endParaRPr lang="en-US" dirty="0"/>
          </a:p>
        </p:txBody>
      </p:sp>
      <p:sp>
        <p:nvSpPr>
          <p:cNvPr id="4" name="Slide Number Placeholder 3">
            <a:extLst>
              <a:ext uri="{FF2B5EF4-FFF2-40B4-BE49-F238E27FC236}">
                <a16:creationId xmlns:a16="http://schemas.microsoft.com/office/drawing/2014/main" id="{573990AF-7DA8-3017-4C76-832E984D7C10}"/>
              </a:ext>
            </a:extLst>
          </p:cNvPr>
          <p:cNvSpPr>
            <a:spLocks noGrp="1"/>
          </p:cNvSpPr>
          <p:nvPr>
            <p:ph type="sldNum" sz="quarter" idx="5"/>
          </p:nvPr>
        </p:nvSpPr>
        <p:spPr/>
        <p:txBody>
          <a:bodyPr/>
          <a:lstStyle/>
          <a:p>
            <a:fld id="{0F199BEB-997B-458C-A4DC-0A4AEA1C5E9C}" type="slidenum">
              <a:rPr lang="en-US" smtClean="0"/>
              <a:t>91</a:t>
            </a:fld>
            <a:endParaRPr lang="en-US"/>
          </a:p>
        </p:txBody>
      </p:sp>
    </p:spTree>
    <p:extLst>
      <p:ext uri="{BB962C8B-B14F-4D97-AF65-F5344CB8AC3E}">
        <p14:creationId xmlns:p14="http://schemas.microsoft.com/office/powerpoint/2010/main" val="222508081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AE4DD-0660-D9E8-9327-B7C4B0C4D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D7908-7766-3235-39AE-75572170C973}"/>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1F62D51C-1657-0BD9-A355-8C74117346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CC8E87-579E-3D3A-6BB4-48C7CA47C2D9}"/>
              </a:ext>
            </a:extLst>
          </p:cNvPr>
          <p:cNvSpPr>
            <a:spLocks noGrp="1"/>
          </p:cNvSpPr>
          <p:nvPr>
            <p:ph type="sldNum" sz="quarter" idx="5"/>
          </p:nvPr>
        </p:nvSpPr>
        <p:spPr/>
        <p:txBody>
          <a:bodyPr/>
          <a:lstStyle/>
          <a:p>
            <a:fld id="{0F199BEB-997B-458C-A4DC-0A4AEA1C5E9C}" type="slidenum">
              <a:rPr lang="en-US" smtClean="0"/>
              <a:t>92</a:t>
            </a:fld>
            <a:endParaRPr lang="en-US"/>
          </a:p>
        </p:txBody>
      </p:sp>
    </p:spTree>
    <p:extLst>
      <p:ext uri="{BB962C8B-B14F-4D97-AF65-F5344CB8AC3E}">
        <p14:creationId xmlns:p14="http://schemas.microsoft.com/office/powerpoint/2010/main" val="352822656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AE4DD-0660-D9E8-9327-B7C4B0C4D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D7908-7766-3235-39AE-75572170C973}"/>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1F62D51C-1657-0BD9-A355-8C74117346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CC8E87-579E-3D3A-6BB4-48C7CA47C2D9}"/>
              </a:ext>
            </a:extLst>
          </p:cNvPr>
          <p:cNvSpPr>
            <a:spLocks noGrp="1"/>
          </p:cNvSpPr>
          <p:nvPr>
            <p:ph type="sldNum" sz="quarter" idx="5"/>
          </p:nvPr>
        </p:nvSpPr>
        <p:spPr/>
        <p:txBody>
          <a:bodyPr/>
          <a:lstStyle/>
          <a:p>
            <a:fld id="{0F199BEB-997B-458C-A4DC-0A4AEA1C5E9C}" type="slidenum">
              <a:rPr lang="en-US" smtClean="0"/>
              <a:t>93</a:t>
            </a:fld>
            <a:endParaRPr lang="en-US"/>
          </a:p>
        </p:txBody>
      </p:sp>
    </p:spTree>
    <p:extLst>
      <p:ext uri="{BB962C8B-B14F-4D97-AF65-F5344CB8AC3E}">
        <p14:creationId xmlns:p14="http://schemas.microsoft.com/office/powerpoint/2010/main" val="208206488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AE4DD-0660-D9E8-9327-B7C4B0C4D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D7908-7766-3235-39AE-75572170C973}"/>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1F62D51C-1657-0BD9-A355-8C74117346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CC8E87-579E-3D3A-6BB4-48C7CA47C2D9}"/>
              </a:ext>
            </a:extLst>
          </p:cNvPr>
          <p:cNvSpPr>
            <a:spLocks noGrp="1"/>
          </p:cNvSpPr>
          <p:nvPr>
            <p:ph type="sldNum" sz="quarter" idx="5"/>
          </p:nvPr>
        </p:nvSpPr>
        <p:spPr/>
        <p:txBody>
          <a:bodyPr/>
          <a:lstStyle/>
          <a:p>
            <a:fld id="{0F199BEB-997B-458C-A4DC-0A4AEA1C5E9C}" type="slidenum">
              <a:rPr lang="en-US" smtClean="0"/>
              <a:t>94</a:t>
            </a:fld>
            <a:endParaRPr lang="en-US"/>
          </a:p>
        </p:txBody>
      </p:sp>
    </p:spTree>
    <p:extLst>
      <p:ext uri="{BB962C8B-B14F-4D97-AF65-F5344CB8AC3E}">
        <p14:creationId xmlns:p14="http://schemas.microsoft.com/office/powerpoint/2010/main" val="39233510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AE4DD-0660-D9E8-9327-B7C4B0C4D0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D7908-7766-3235-39AE-75572170C973}"/>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1F62D51C-1657-0BD9-A355-8C74117346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CC8E87-579E-3D3A-6BB4-48C7CA47C2D9}"/>
              </a:ext>
            </a:extLst>
          </p:cNvPr>
          <p:cNvSpPr>
            <a:spLocks noGrp="1"/>
          </p:cNvSpPr>
          <p:nvPr>
            <p:ph type="sldNum" sz="quarter" idx="5"/>
          </p:nvPr>
        </p:nvSpPr>
        <p:spPr/>
        <p:txBody>
          <a:bodyPr/>
          <a:lstStyle/>
          <a:p>
            <a:fld id="{0F199BEB-997B-458C-A4DC-0A4AEA1C5E9C}" type="slidenum">
              <a:rPr lang="en-US" smtClean="0"/>
              <a:t>96</a:t>
            </a:fld>
            <a:endParaRPr lang="en-US"/>
          </a:p>
        </p:txBody>
      </p:sp>
    </p:spTree>
    <p:extLst>
      <p:ext uri="{BB962C8B-B14F-4D97-AF65-F5344CB8AC3E}">
        <p14:creationId xmlns:p14="http://schemas.microsoft.com/office/powerpoint/2010/main" val="23596205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0" baseline="0" dirty="0"/>
              <a:t>Have attendees use their phones to look up information about their system.  </a:t>
            </a:r>
          </a:p>
          <a:p>
            <a:r>
              <a:rPr lang="en-US" altLang="en-US" i="1" baseline="0" dirty="0"/>
              <a:t>(Go around the room to ensure everyone understands the assignment and is participating.  After approximately 5 minutes, have a representative from each system report out.)</a:t>
            </a:r>
          </a:p>
          <a:p>
            <a:endParaRPr lang="en-US" altLang="en-US" i="1" baseline="0" dirty="0"/>
          </a:p>
          <a:p>
            <a:endParaRPr lang="en-US" altLang="en-US" i="0" baseline="0" dirty="0"/>
          </a:p>
          <a:p>
            <a:endParaRPr lang="en-US" altLang="en-US" i="1" baseline="0" dirty="0"/>
          </a:p>
          <a:p>
            <a:endParaRPr lang="en-US" altLang="en-US" i="1" baseline="0" dirty="0"/>
          </a:p>
          <a:p>
            <a:endParaRPr lang="en-US" altLang="en-US" i="1" baseline="0" dirty="0"/>
          </a:p>
          <a:p>
            <a:endParaRPr lang="en-US" altLang="en-US" i="1" dirty="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29057" indent="-280406">
              <a:spcBef>
                <a:spcPct val="30000"/>
              </a:spcBef>
              <a:defRPr sz="1200">
                <a:solidFill>
                  <a:schemeClr val="tx1"/>
                </a:solidFill>
                <a:latin typeface="Calibri" pitchFamily="34" charset="0"/>
              </a:defRPr>
            </a:lvl2pPr>
            <a:lvl3pPr marL="1121626" indent="-224325">
              <a:spcBef>
                <a:spcPct val="30000"/>
              </a:spcBef>
              <a:defRPr sz="1200">
                <a:solidFill>
                  <a:schemeClr val="tx1"/>
                </a:solidFill>
                <a:latin typeface="Calibri" pitchFamily="34" charset="0"/>
              </a:defRPr>
            </a:lvl3pPr>
            <a:lvl4pPr marL="1570276" indent="-224325">
              <a:spcBef>
                <a:spcPct val="30000"/>
              </a:spcBef>
              <a:defRPr sz="1200">
                <a:solidFill>
                  <a:schemeClr val="tx1"/>
                </a:solidFill>
                <a:latin typeface="Calibri" pitchFamily="34" charset="0"/>
              </a:defRPr>
            </a:lvl4pPr>
            <a:lvl5pPr marL="2018927" indent="-224325">
              <a:spcBef>
                <a:spcPct val="30000"/>
              </a:spcBef>
              <a:defRPr sz="1200">
                <a:solidFill>
                  <a:schemeClr val="tx1"/>
                </a:solidFill>
                <a:latin typeface="Calibri" pitchFamily="34" charset="0"/>
              </a:defRPr>
            </a:lvl5pPr>
            <a:lvl6pPr marL="2467577" indent="-224325" eaLnBrk="0" fontAlgn="base" hangingPunct="0">
              <a:spcBef>
                <a:spcPct val="30000"/>
              </a:spcBef>
              <a:spcAft>
                <a:spcPct val="0"/>
              </a:spcAft>
              <a:defRPr sz="1200">
                <a:solidFill>
                  <a:schemeClr val="tx1"/>
                </a:solidFill>
                <a:latin typeface="Calibri" pitchFamily="34" charset="0"/>
              </a:defRPr>
            </a:lvl6pPr>
            <a:lvl7pPr marL="2916227" indent="-224325" eaLnBrk="0" fontAlgn="base" hangingPunct="0">
              <a:spcBef>
                <a:spcPct val="30000"/>
              </a:spcBef>
              <a:spcAft>
                <a:spcPct val="0"/>
              </a:spcAft>
              <a:defRPr sz="1200">
                <a:solidFill>
                  <a:schemeClr val="tx1"/>
                </a:solidFill>
                <a:latin typeface="Calibri" pitchFamily="34" charset="0"/>
              </a:defRPr>
            </a:lvl7pPr>
            <a:lvl8pPr marL="3364878" indent="-224325" eaLnBrk="0" fontAlgn="base" hangingPunct="0">
              <a:spcBef>
                <a:spcPct val="30000"/>
              </a:spcBef>
              <a:spcAft>
                <a:spcPct val="0"/>
              </a:spcAft>
              <a:defRPr sz="1200">
                <a:solidFill>
                  <a:schemeClr val="tx1"/>
                </a:solidFill>
                <a:latin typeface="Calibri" pitchFamily="34" charset="0"/>
              </a:defRPr>
            </a:lvl8pPr>
            <a:lvl9pPr marL="3813528" indent="-224325" eaLnBrk="0" fontAlgn="base" hangingPunct="0">
              <a:spcBef>
                <a:spcPct val="30000"/>
              </a:spcBef>
              <a:spcAft>
                <a:spcPct val="0"/>
              </a:spcAft>
              <a:defRPr sz="1200">
                <a:solidFill>
                  <a:schemeClr val="tx1"/>
                </a:solidFill>
                <a:latin typeface="Calibri" pitchFamily="34" charset="0"/>
              </a:defRPr>
            </a:lvl9pPr>
          </a:lstStyle>
          <a:p>
            <a:pPr>
              <a:spcBef>
                <a:spcPct val="0"/>
              </a:spcBef>
            </a:pPr>
            <a:fld id="{4DF9A16F-4FD7-4BF7-80EC-DE5F53D2ED1A}" type="slidenum">
              <a:rPr lang="en-US" altLang="en-US">
                <a:solidFill>
                  <a:prstClr val="black"/>
                </a:solidFill>
                <a:latin typeface="Arial" charset="0"/>
              </a:rPr>
              <a:pPr>
                <a:spcBef>
                  <a:spcPct val="0"/>
                </a:spcBef>
              </a:pPr>
              <a:t>97</a:t>
            </a:fld>
            <a:endParaRPr lang="en-US" altLang="en-US">
              <a:solidFill>
                <a:prstClr val="black"/>
              </a:solidFill>
              <a:latin typeface="Arial" charset="0"/>
            </a:endParaRPr>
          </a:p>
        </p:txBody>
      </p:sp>
    </p:spTree>
    <p:extLst>
      <p:ext uri="{BB962C8B-B14F-4D97-AF65-F5344CB8AC3E}">
        <p14:creationId xmlns:p14="http://schemas.microsoft.com/office/powerpoint/2010/main" val="12604708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Safe Drinking Water Information System (SDWIS) – federal database for all drinking water data. This is the public facing portion of it. The Drinking Water Branch- Compliance Section enters all information into the database. So, they are the only ones to contact if there are known issues with the data entered. </a:t>
            </a:r>
          </a:p>
        </p:txBody>
      </p:sp>
      <p:sp>
        <p:nvSpPr>
          <p:cNvPr id="4" name="Slide Number Placeholder 3"/>
          <p:cNvSpPr>
            <a:spLocks noGrp="1"/>
          </p:cNvSpPr>
          <p:nvPr>
            <p:ph type="sldNum" sz="quarter" idx="5"/>
          </p:nvPr>
        </p:nvSpPr>
        <p:spPr/>
        <p:txBody>
          <a:bodyPr/>
          <a:lstStyle/>
          <a:p>
            <a:fld id="{0F199BEB-997B-458C-A4DC-0A4AEA1C5E9C}" type="slidenum">
              <a:rPr lang="en-US" smtClean="0"/>
              <a:t>98</a:t>
            </a:fld>
            <a:endParaRPr lang="en-US"/>
          </a:p>
        </p:txBody>
      </p:sp>
    </p:spTree>
    <p:extLst>
      <p:ext uri="{BB962C8B-B14F-4D97-AF65-F5344CB8AC3E}">
        <p14:creationId xmlns:p14="http://schemas.microsoft.com/office/powerpoint/2010/main" val="74122234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F0E4D-F89C-6455-3DAA-45D4B212A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FD0CDE-77F9-2BD2-DA8B-B51C398FA5D4}"/>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59ABDD39-CEF0-7B22-5EFC-8AE3E1B19B42}"/>
              </a:ext>
            </a:extLst>
          </p:cNvPr>
          <p:cNvSpPr>
            <a:spLocks noGrp="1"/>
          </p:cNvSpPr>
          <p:nvPr>
            <p:ph type="body" idx="1"/>
          </p:nvPr>
        </p:nvSpPr>
        <p:spPr/>
        <p:txBody>
          <a:bodyPr/>
          <a:lstStyle/>
          <a:p>
            <a:r>
              <a:rPr lang="en-US"/>
              <a:t>Safe Drinking Water Information System (SDWIS) – federal database for all drinking water data. This is the public facing portion of it. The Drinking Water Branch- Compliance Section enters all information into the database. So, they are the only ones to contact if there are known issues with the data entered. </a:t>
            </a:r>
          </a:p>
        </p:txBody>
      </p:sp>
      <p:sp>
        <p:nvSpPr>
          <p:cNvPr id="4" name="Slide Number Placeholder 3">
            <a:extLst>
              <a:ext uri="{FF2B5EF4-FFF2-40B4-BE49-F238E27FC236}">
                <a16:creationId xmlns:a16="http://schemas.microsoft.com/office/drawing/2014/main" id="{25DE41F2-9CDA-F86E-E206-0ECF0EC9D917}"/>
              </a:ext>
            </a:extLst>
          </p:cNvPr>
          <p:cNvSpPr>
            <a:spLocks noGrp="1"/>
          </p:cNvSpPr>
          <p:nvPr>
            <p:ph type="sldNum" sz="quarter" idx="5"/>
          </p:nvPr>
        </p:nvSpPr>
        <p:spPr/>
        <p:txBody>
          <a:bodyPr/>
          <a:lstStyle/>
          <a:p>
            <a:fld id="{0F199BEB-997B-458C-A4DC-0A4AEA1C5E9C}" type="slidenum">
              <a:rPr lang="en-US" smtClean="0"/>
              <a:t>101</a:t>
            </a:fld>
            <a:endParaRPr lang="en-US"/>
          </a:p>
        </p:txBody>
      </p:sp>
    </p:spTree>
    <p:extLst>
      <p:ext uri="{BB962C8B-B14F-4D97-AF65-F5344CB8AC3E}">
        <p14:creationId xmlns:p14="http://schemas.microsoft.com/office/powerpoint/2010/main" val="35690614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199BEB-997B-458C-A4DC-0A4AEA1C5E9C}" type="slidenum">
              <a:rPr lang="en-US" smtClean="0"/>
              <a:t>102</a:t>
            </a:fld>
            <a:endParaRPr lang="en-US"/>
          </a:p>
        </p:txBody>
      </p:sp>
    </p:spTree>
    <p:extLst>
      <p:ext uri="{BB962C8B-B14F-4D97-AF65-F5344CB8AC3E}">
        <p14:creationId xmlns:p14="http://schemas.microsoft.com/office/powerpoint/2010/main" val="18422282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Although Air Quality, Waste Management, and Enforcement are important divisions and at times can be involved in water and wastewater operations, especially Waste Management and Enforcement, we will not be going over those departments.  We will be focusing on Division of Water and Compliance Assistance.</a:t>
            </a:r>
          </a:p>
        </p:txBody>
      </p:sp>
      <p:sp>
        <p:nvSpPr>
          <p:cNvPr id="4" name="Slide Number Placeholder 3"/>
          <p:cNvSpPr>
            <a:spLocks noGrp="1"/>
          </p:cNvSpPr>
          <p:nvPr>
            <p:ph type="sldNum" sz="quarter" idx="5"/>
          </p:nvPr>
        </p:nvSpPr>
        <p:spPr/>
        <p:txBody>
          <a:bodyPr/>
          <a:lstStyle/>
          <a:p>
            <a:fld id="{0F199BEB-997B-458C-A4DC-0A4AEA1C5E9C}" type="slidenum">
              <a:rPr lang="en-US" smtClean="0"/>
              <a:t>115</a:t>
            </a:fld>
            <a:endParaRPr lang="en-US"/>
          </a:p>
        </p:txBody>
      </p:sp>
    </p:spTree>
    <p:extLst>
      <p:ext uri="{BB962C8B-B14F-4D97-AF65-F5344CB8AC3E}">
        <p14:creationId xmlns:p14="http://schemas.microsoft.com/office/powerpoint/2010/main" val="28735294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35FCC-4F0B-1A1B-D0F2-13B8799FF2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206868-2908-BC1F-BB9D-EE5188BC9A39}"/>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57CC8989-6983-FF1B-5968-65DDFD6205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C96E5C-2643-8313-FD0A-544FF9084291}"/>
              </a:ext>
            </a:extLst>
          </p:cNvPr>
          <p:cNvSpPr>
            <a:spLocks noGrp="1"/>
          </p:cNvSpPr>
          <p:nvPr>
            <p:ph type="sldNum" sz="quarter" idx="5"/>
          </p:nvPr>
        </p:nvSpPr>
        <p:spPr/>
        <p:txBody>
          <a:bodyPr/>
          <a:lstStyle/>
          <a:p>
            <a:fld id="{0F199BEB-997B-458C-A4DC-0A4AEA1C5E9C}" type="slidenum">
              <a:rPr lang="en-US" smtClean="0"/>
              <a:t>117</a:t>
            </a:fld>
            <a:endParaRPr lang="en-US"/>
          </a:p>
        </p:txBody>
      </p:sp>
    </p:spTree>
    <p:extLst>
      <p:ext uri="{BB962C8B-B14F-4D97-AF65-F5344CB8AC3E}">
        <p14:creationId xmlns:p14="http://schemas.microsoft.com/office/powerpoint/2010/main" val="91361781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F27F2-455E-FBCC-AB31-41A41C3A68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23526F-C6D0-81BD-5731-C4202797FF6B}"/>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8AB86F1F-BC76-3172-FB2B-CA7D6511803E}"/>
              </a:ext>
            </a:extLst>
          </p:cNvPr>
          <p:cNvSpPr>
            <a:spLocks noGrp="1"/>
          </p:cNvSpPr>
          <p:nvPr>
            <p:ph type="body" idx="1"/>
          </p:nvPr>
        </p:nvSpPr>
        <p:spPr/>
        <p:txBody>
          <a:bodyPr/>
          <a:lstStyle/>
          <a:p>
            <a:r>
              <a:rPr lang="en-US"/>
              <a:t>On the Compliance Assistance homepage on the right side of the page under Quick Links is the shortcut to Program Resources</a:t>
            </a:r>
          </a:p>
        </p:txBody>
      </p:sp>
      <p:sp>
        <p:nvSpPr>
          <p:cNvPr id="4" name="Slide Number Placeholder 3">
            <a:extLst>
              <a:ext uri="{FF2B5EF4-FFF2-40B4-BE49-F238E27FC236}">
                <a16:creationId xmlns:a16="http://schemas.microsoft.com/office/drawing/2014/main" id="{BC5D8D19-8CB8-D22B-3B8E-F0553203CE93}"/>
              </a:ext>
            </a:extLst>
          </p:cNvPr>
          <p:cNvSpPr>
            <a:spLocks noGrp="1"/>
          </p:cNvSpPr>
          <p:nvPr>
            <p:ph type="sldNum" sz="quarter" idx="5"/>
          </p:nvPr>
        </p:nvSpPr>
        <p:spPr/>
        <p:txBody>
          <a:bodyPr/>
          <a:lstStyle/>
          <a:p>
            <a:fld id="{0F199BEB-997B-458C-A4DC-0A4AEA1C5E9C}" type="slidenum">
              <a:rPr lang="en-US" smtClean="0"/>
              <a:t>118</a:t>
            </a:fld>
            <a:endParaRPr lang="en-US"/>
          </a:p>
        </p:txBody>
      </p:sp>
    </p:spTree>
    <p:extLst>
      <p:ext uri="{BB962C8B-B14F-4D97-AF65-F5344CB8AC3E}">
        <p14:creationId xmlns:p14="http://schemas.microsoft.com/office/powerpoint/2010/main" val="35469630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23942-3BAF-AA0C-CB4B-74E0F56C59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8DE88-9E23-47BB-A882-E049547B40CA}"/>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858A327F-92BB-F00B-2E19-BC1FB39AE1C4}"/>
              </a:ext>
            </a:extLst>
          </p:cNvPr>
          <p:cNvSpPr>
            <a:spLocks noGrp="1"/>
          </p:cNvSpPr>
          <p:nvPr>
            <p:ph type="body" idx="1"/>
          </p:nvPr>
        </p:nvSpPr>
        <p:spPr/>
        <p:txBody>
          <a:bodyPr/>
          <a:lstStyle/>
          <a:p>
            <a:r>
              <a:rPr lang="en-US"/>
              <a:t>On the Compliance Assistance homepage on the right side of the page under Quick Links is the shortcut to Program Resources.  </a:t>
            </a:r>
          </a:p>
          <a:p>
            <a:endParaRPr lang="en-US"/>
          </a:p>
          <a:p>
            <a:r>
              <a:rPr lang="en-US"/>
              <a:t>Permits at a Glance – is a fact sheet describing all types of permitting under each division (Air, Waste Management, Water, and Assistance and Resources.</a:t>
            </a:r>
          </a:p>
          <a:p>
            <a:r>
              <a:rPr lang="en-US"/>
              <a:t>Compliance Library – is a listing of all fact sheets related to compliance topics.</a:t>
            </a:r>
          </a:p>
          <a:p>
            <a:r>
              <a:rPr lang="en-US"/>
              <a:t>DEP Forms Library – is an interactive search site where you can look up the most up to date form that you may need.</a:t>
            </a:r>
          </a:p>
          <a:p>
            <a:r>
              <a:rPr lang="en-US"/>
              <a:t>Subscribe to Online Media – is a page highlighting media resources created by different departments.</a:t>
            </a:r>
          </a:p>
        </p:txBody>
      </p:sp>
      <p:sp>
        <p:nvSpPr>
          <p:cNvPr id="4" name="Slide Number Placeholder 3">
            <a:extLst>
              <a:ext uri="{FF2B5EF4-FFF2-40B4-BE49-F238E27FC236}">
                <a16:creationId xmlns:a16="http://schemas.microsoft.com/office/drawing/2014/main" id="{CEAC0170-2896-A410-3024-F3712A4EC697}"/>
              </a:ext>
            </a:extLst>
          </p:cNvPr>
          <p:cNvSpPr>
            <a:spLocks noGrp="1"/>
          </p:cNvSpPr>
          <p:nvPr>
            <p:ph type="sldNum" sz="quarter" idx="5"/>
          </p:nvPr>
        </p:nvSpPr>
        <p:spPr/>
        <p:txBody>
          <a:bodyPr/>
          <a:lstStyle/>
          <a:p>
            <a:fld id="{0F199BEB-997B-458C-A4DC-0A4AEA1C5E9C}" type="slidenum">
              <a:rPr lang="en-US" smtClean="0"/>
              <a:t>119</a:t>
            </a:fld>
            <a:endParaRPr lang="en-US"/>
          </a:p>
        </p:txBody>
      </p:sp>
    </p:spTree>
    <p:extLst>
      <p:ext uri="{BB962C8B-B14F-4D97-AF65-F5344CB8AC3E}">
        <p14:creationId xmlns:p14="http://schemas.microsoft.com/office/powerpoint/2010/main" val="42882347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D6E49-6C2E-8525-AF75-406E6155C7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E099F-DBF6-2DFE-E00B-0B4D1FBABF8B}"/>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E3625F70-8A62-C3DF-51AF-E6D624FA0EE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93BFF0-1782-8F3F-2C65-05EC5FA3B456}"/>
              </a:ext>
            </a:extLst>
          </p:cNvPr>
          <p:cNvSpPr>
            <a:spLocks noGrp="1"/>
          </p:cNvSpPr>
          <p:nvPr>
            <p:ph type="sldNum" sz="quarter" idx="5"/>
          </p:nvPr>
        </p:nvSpPr>
        <p:spPr/>
        <p:txBody>
          <a:bodyPr/>
          <a:lstStyle/>
          <a:p>
            <a:fld id="{0F199BEB-997B-458C-A4DC-0A4AEA1C5E9C}" type="slidenum">
              <a:rPr lang="en-US" smtClean="0"/>
              <a:t>120</a:t>
            </a:fld>
            <a:endParaRPr lang="en-US"/>
          </a:p>
        </p:txBody>
      </p:sp>
    </p:spTree>
    <p:extLst>
      <p:ext uri="{BB962C8B-B14F-4D97-AF65-F5344CB8AC3E}">
        <p14:creationId xmlns:p14="http://schemas.microsoft.com/office/powerpoint/2010/main" val="2749090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B8D1E-A860-C35F-C061-85386063CF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30FB8-2C8D-1048-3DCF-D0180FAF1DB6}"/>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4E45A650-9EE2-097D-CA49-CBF4512B1461}"/>
              </a:ext>
            </a:extLst>
          </p:cNvPr>
          <p:cNvSpPr>
            <a:spLocks noGrp="1"/>
          </p:cNvSpPr>
          <p:nvPr>
            <p:ph type="body" idx="1"/>
          </p:nvPr>
        </p:nvSpPr>
        <p:spPr/>
        <p:txBody>
          <a:bodyPr/>
          <a:lstStyle/>
          <a:p>
            <a:r>
              <a:rPr lang="en-US"/>
              <a:t>On the Compliance Assistance homepage on the right side of the page under Quick Links is the shortcut to Program Resources</a:t>
            </a:r>
          </a:p>
        </p:txBody>
      </p:sp>
      <p:sp>
        <p:nvSpPr>
          <p:cNvPr id="4" name="Slide Number Placeholder 3">
            <a:extLst>
              <a:ext uri="{FF2B5EF4-FFF2-40B4-BE49-F238E27FC236}">
                <a16:creationId xmlns:a16="http://schemas.microsoft.com/office/drawing/2014/main" id="{07235C86-1CA5-FCDC-D69A-4B36CE553A15}"/>
              </a:ext>
            </a:extLst>
          </p:cNvPr>
          <p:cNvSpPr>
            <a:spLocks noGrp="1"/>
          </p:cNvSpPr>
          <p:nvPr>
            <p:ph type="sldNum" sz="quarter" idx="5"/>
          </p:nvPr>
        </p:nvSpPr>
        <p:spPr/>
        <p:txBody>
          <a:bodyPr/>
          <a:lstStyle/>
          <a:p>
            <a:fld id="{0F199BEB-997B-458C-A4DC-0A4AEA1C5E9C}" type="slidenum">
              <a:rPr lang="en-US" smtClean="0"/>
              <a:t>121</a:t>
            </a:fld>
            <a:endParaRPr lang="en-US"/>
          </a:p>
        </p:txBody>
      </p:sp>
    </p:spTree>
    <p:extLst>
      <p:ext uri="{BB962C8B-B14F-4D97-AF65-F5344CB8AC3E}">
        <p14:creationId xmlns:p14="http://schemas.microsoft.com/office/powerpoint/2010/main" val="220383524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D7727-CBCD-8021-79FB-EEC517320C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17E1BA-C2C9-7575-919C-944DF9DFA76B}"/>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192FAA37-A5C1-87DA-2AE3-CB8E8E1E15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1BFCD1-1E6C-D8BB-39D4-46821AA21493}"/>
              </a:ext>
            </a:extLst>
          </p:cNvPr>
          <p:cNvSpPr>
            <a:spLocks noGrp="1"/>
          </p:cNvSpPr>
          <p:nvPr>
            <p:ph type="sldNum" sz="quarter" idx="5"/>
          </p:nvPr>
        </p:nvSpPr>
        <p:spPr/>
        <p:txBody>
          <a:bodyPr/>
          <a:lstStyle/>
          <a:p>
            <a:fld id="{0F199BEB-997B-458C-A4DC-0A4AEA1C5E9C}" type="slidenum">
              <a:rPr lang="en-US" smtClean="0"/>
              <a:t>122</a:t>
            </a:fld>
            <a:endParaRPr lang="en-US"/>
          </a:p>
        </p:txBody>
      </p:sp>
    </p:spTree>
    <p:extLst>
      <p:ext uri="{BB962C8B-B14F-4D97-AF65-F5344CB8AC3E}">
        <p14:creationId xmlns:p14="http://schemas.microsoft.com/office/powerpoint/2010/main" val="13901310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B6583-05A9-3B41-0E32-4ACF797A2F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FE22BB-CFDB-5FEC-D3F3-99DF8BB46D8F}"/>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822D793B-6A44-D114-8BA7-C7A49837A2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261B05-A8B2-2529-8F77-A260CE622CAC}"/>
              </a:ext>
            </a:extLst>
          </p:cNvPr>
          <p:cNvSpPr>
            <a:spLocks noGrp="1"/>
          </p:cNvSpPr>
          <p:nvPr>
            <p:ph type="sldNum" sz="quarter" idx="5"/>
          </p:nvPr>
        </p:nvSpPr>
        <p:spPr/>
        <p:txBody>
          <a:bodyPr/>
          <a:lstStyle/>
          <a:p>
            <a:fld id="{0F199BEB-997B-458C-A4DC-0A4AEA1C5E9C}" type="slidenum">
              <a:rPr lang="en-US" smtClean="0"/>
              <a:t>123</a:t>
            </a:fld>
            <a:endParaRPr lang="en-US"/>
          </a:p>
        </p:txBody>
      </p:sp>
    </p:spTree>
    <p:extLst>
      <p:ext uri="{BB962C8B-B14F-4D97-AF65-F5344CB8AC3E}">
        <p14:creationId xmlns:p14="http://schemas.microsoft.com/office/powerpoint/2010/main" val="399794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11B51-2BD2-1091-CFEE-844ED87BD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EF1FF7-50EF-8CD0-53E3-A455F0FD6E02}"/>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93956845-1212-99AE-3A43-45A1265D29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D99594-8293-CE73-BD88-EDF8A835B24D}"/>
              </a:ext>
            </a:extLst>
          </p:cNvPr>
          <p:cNvSpPr>
            <a:spLocks noGrp="1"/>
          </p:cNvSpPr>
          <p:nvPr>
            <p:ph type="sldNum" sz="quarter" idx="5"/>
          </p:nvPr>
        </p:nvSpPr>
        <p:spPr/>
        <p:txBody>
          <a:bodyPr/>
          <a:lstStyle/>
          <a:p>
            <a:fld id="{0F199BEB-997B-458C-A4DC-0A4AEA1C5E9C}" type="slidenum">
              <a:rPr lang="en-US" smtClean="0"/>
              <a:t>124</a:t>
            </a:fld>
            <a:endParaRPr lang="en-US"/>
          </a:p>
        </p:txBody>
      </p:sp>
    </p:spTree>
    <p:extLst>
      <p:ext uri="{BB962C8B-B14F-4D97-AF65-F5344CB8AC3E}">
        <p14:creationId xmlns:p14="http://schemas.microsoft.com/office/powerpoint/2010/main" val="76972416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97ECF-A2F1-BF38-3B89-B410B9ECF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AEBE85-2348-8219-5DD5-A73528DFC5B9}"/>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F2F9E6B3-9437-1F2C-68E8-786657BDDD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95592F9-2A8C-D124-3BC1-9D669414C396}"/>
              </a:ext>
            </a:extLst>
          </p:cNvPr>
          <p:cNvSpPr>
            <a:spLocks noGrp="1"/>
          </p:cNvSpPr>
          <p:nvPr>
            <p:ph type="sldNum" sz="quarter" idx="5"/>
          </p:nvPr>
        </p:nvSpPr>
        <p:spPr/>
        <p:txBody>
          <a:bodyPr/>
          <a:lstStyle/>
          <a:p>
            <a:fld id="{0F199BEB-997B-458C-A4DC-0A4AEA1C5E9C}" type="slidenum">
              <a:rPr lang="en-US" smtClean="0"/>
              <a:t>126</a:t>
            </a:fld>
            <a:endParaRPr lang="en-US"/>
          </a:p>
        </p:txBody>
      </p:sp>
    </p:spTree>
    <p:extLst>
      <p:ext uri="{BB962C8B-B14F-4D97-AF65-F5344CB8AC3E}">
        <p14:creationId xmlns:p14="http://schemas.microsoft.com/office/powerpoint/2010/main" val="416043828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F4CC6-5B81-5211-5898-FFD352D089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5AAF9-4F05-2CA7-9EED-CE0B890D8F08}"/>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66EB6B77-5008-23BE-6AA5-C9E3E3818A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38FA0E1-069B-2482-9AD3-0992D7B8305F}"/>
              </a:ext>
            </a:extLst>
          </p:cNvPr>
          <p:cNvSpPr>
            <a:spLocks noGrp="1"/>
          </p:cNvSpPr>
          <p:nvPr>
            <p:ph type="sldNum" sz="quarter" idx="5"/>
          </p:nvPr>
        </p:nvSpPr>
        <p:spPr/>
        <p:txBody>
          <a:bodyPr/>
          <a:lstStyle/>
          <a:p>
            <a:fld id="{0F199BEB-997B-458C-A4DC-0A4AEA1C5E9C}" type="slidenum">
              <a:rPr lang="en-US" smtClean="0"/>
              <a:t>127</a:t>
            </a:fld>
            <a:endParaRPr lang="en-US"/>
          </a:p>
        </p:txBody>
      </p:sp>
    </p:spTree>
    <p:extLst>
      <p:ext uri="{BB962C8B-B14F-4D97-AF65-F5344CB8AC3E}">
        <p14:creationId xmlns:p14="http://schemas.microsoft.com/office/powerpoint/2010/main" val="321424285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7AAAA-B0D3-13E9-50DA-D34B4D219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D6C6DE-4389-5749-EE79-89B09CE82EF3}"/>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CA84BE6D-676A-BDAB-D96D-B38C0046CE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A7928F-6D13-5E4A-098A-71B0F59CDDE8}"/>
              </a:ext>
            </a:extLst>
          </p:cNvPr>
          <p:cNvSpPr>
            <a:spLocks noGrp="1"/>
          </p:cNvSpPr>
          <p:nvPr>
            <p:ph type="sldNum" sz="quarter" idx="5"/>
          </p:nvPr>
        </p:nvSpPr>
        <p:spPr/>
        <p:txBody>
          <a:bodyPr/>
          <a:lstStyle/>
          <a:p>
            <a:fld id="{0F199BEB-997B-458C-A4DC-0A4AEA1C5E9C}" type="slidenum">
              <a:rPr lang="en-US" smtClean="0"/>
              <a:t>128</a:t>
            </a:fld>
            <a:endParaRPr lang="en-US"/>
          </a:p>
        </p:txBody>
      </p:sp>
    </p:spTree>
    <p:extLst>
      <p:ext uri="{BB962C8B-B14F-4D97-AF65-F5344CB8AC3E}">
        <p14:creationId xmlns:p14="http://schemas.microsoft.com/office/powerpoint/2010/main" val="24105179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24E8F-9BFF-D3F4-A605-0B7511902F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A664B9-C878-2D60-C639-6C331052C139}"/>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172764F3-C0CA-9BA1-69C6-8446ADB95A53}"/>
              </a:ext>
            </a:extLst>
          </p:cNvPr>
          <p:cNvSpPr>
            <a:spLocks noGrp="1"/>
          </p:cNvSpPr>
          <p:nvPr>
            <p:ph type="body" idx="1"/>
          </p:nvPr>
        </p:nvSpPr>
        <p:spPr/>
        <p:txBody>
          <a:bodyPr/>
          <a:lstStyle/>
          <a:p>
            <a:r>
              <a:rPr lang="en-US"/>
              <a:t>Considering time restraints we only be covering a select few of these groups and subgroups within them.</a:t>
            </a:r>
          </a:p>
        </p:txBody>
      </p:sp>
      <p:sp>
        <p:nvSpPr>
          <p:cNvPr id="4" name="Slide Number Placeholder 3">
            <a:extLst>
              <a:ext uri="{FF2B5EF4-FFF2-40B4-BE49-F238E27FC236}">
                <a16:creationId xmlns:a16="http://schemas.microsoft.com/office/drawing/2014/main" id="{6C26D97B-5127-BC9B-8AE3-874253DD8F10}"/>
              </a:ext>
            </a:extLst>
          </p:cNvPr>
          <p:cNvSpPr>
            <a:spLocks noGrp="1"/>
          </p:cNvSpPr>
          <p:nvPr>
            <p:ph type="sldNum" sz="quarter" idx="5"/>
          </p:nvPr>
        </p:nvSpPr>
        <p:spPr/>
        <p:txBody>
          <a:bodyPr/>
          <a:lstStyle/>
          <a:p>
            <a:fld id="{0F199BEB-997B-458C-A4DC-0A4AEA1C5E9C}" type="slidenum">
              <a:rPr lang="en-US" smtClean="0"/>
              <a:t>129</a:t>
            </a:fld>
            <a:endParaRPr lang="en-US"/>
          </a:p>
        </p:txBody>
      </p:sp>
    </p:spTree>
    <p:extLst>
      <p:ext uri="{BB962C8B-B14F-4D97-AF65-F5344CB8AC3E}">
        <p14:creationId xmlns:p14="http://schemas.microsoft.com/office/powerpoint/2010/main" val="7098855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1A767-8997-E1D4-C534-3F0AF3E42B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DED76-8270-1EF2-8E4E-BC4169332C60}"/>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35251723-6A2F-2908-FEF3-DE4B8B1895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8961EC-DCDF-26C4-D7E9-80C678FC5EA4}"/>
              </a:ext>
            </a:extLst>
          </p:cNvPr>
          <p:cNvSpPr>
            <a:spLocks noGrp="1"/>
          </p:cNvSpPr>
          <p:nvPr>
            <p:ph type="sldNum" sz="quarter" idx="5"/>
          </p:nvPr>
        </p:nvSpPr>
        <p:spPr/>
        <p:txBody>
          <a:bodyPr/>
          <a:lstStyle/>
          <a:p>
            <a:fld id="{0F199BEB-997B-458C-A4DC-0A4AEA1C5E9C}" type="slidenum">
              <a:rPr lang="en-US" smtClean="0"/>
              <a:t>130</a:t>
            </a:fld>
            <a:endParaRPr lang="en-US"/>
          </a:p>
        </p:txBody>
      </p:sp>
    </p:spTree>
    <p:extLst>
      <p:ext uri="{BB962C8B-B14F-4D97-AF65-F5344CB8AC3E}">
        <p14:creationId xmlns:p14="http://schemas.microsoft.com/office/powerpoint/2010/main" val="119971394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FA735-2A52-10B8-7C21-04D7EBB5B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2039C-A08D-D8A6-45E4-4CEC74CC8142}"/>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107086BD-203E-234F-AAED-1CF330987A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1C4C37-2F56-327A-907E-D5E672BBE233}"/>
              </a:ext>
            </a:extLst>
          </p:cNvPr>
          <p:cNvSpPr>
            <a:spLocks noGrp="1"/>
          </p:cNvSpPr>
          <p:nvPr>
            <p:ph type="sldNum" sz="quarter" idx="5"/>
          </p:nvPr>
        </p:nvSpPr>
        <p:spPr/>
        <p:txBody>
          <a:bodyPr/>
          <a:lstStyle/>
          <a:p>
            <a:fld id="{0F199BEB-997B-458C-A4DC-0A4AEA1C5E9C}" type="slidenum">
              <a:rPr lang="en-US" smtClean="0"/>
              <a:t>131</a:t>
            </a:fld>
            <a:endParaRPr lang="en-US"/>
          </a:p>
        </p:txBody>
      </p:sp>
    </p:spTree>
    <p:extLst>
      <p:ext uri="{BB962C8B-B14F-4D97-AF65-F5344CB8AC3E}">
        <p14:creationId xmlns:p14="http://schemas.microsoft.com/office/powerpoint/2010/main" val="36597359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A5128-2C4B-6C9C-FE45-0FF05FAE59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D94054-4164-9253-C8C2-4BB5F870C9FC}"/>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39B8DABE-3F28-2080-74B2-5EF718B73A4C}"/>
              </a:ext>
            </a:extLst>
          </p:cNvPr>
          <p:cNvSpPr>
            <a:spLocks noGrp="1"/>
          </p:cNvSpPr>
          <p:nvPr>
            <p:ph type="body" idx="1"/>
          </p:nvPr>
        </p:nvSpPr>
        <p:spPr/>
        <p:txBody>
          <a:bodyPr/>
          <a:lstStyle/>
          <a:p>
            <a:pPr algn="l"/>
            <a:r>
              <a:rPr lang="en-US" b="0" i="0">
                <a:solidFill>
                  <a:srgbClr val="333333"/>
                </a:solidFill>
                <a:effectLst/>
                <a:latin typeface="Rubik"/>
              </a:rPr>
              <a:t>The goals of a comprehensive CMOM program are:</a:t>
            </a:r>
            <a:br>
              <a:rPr lang="en-US" b="0" i="0">
                <a:solidFill>
                  <a:srgbClr val="333333"/>
                </a:solidFill>
                <a:effectLst/>
                <a:latin typeface="Rubik"/>
              </a:rPr>
            </a:br>
            <a:endParaRPr lang="en-US" b="0" i="0">
              <a:solidFill>
                <a:srgbClr val="333333"/>
              </a:solidFill>
              <a:effectLst/>
              <a:latin typeface="Rubik"/>
            </a:endParaRPr>
          </a:p>
          <a:p>
            <a:pPr algn="l"/>
            <a:br>
              <a:rPr lang="en-US" b="0" i="0">
                <a:solidFill>
                  <a:srgbClr val="333333"/>
                </a:solidFill>
                <a:effectLst/>
                <a:latin typeface="Rubik"/>
              </a:rPr>
            </a:br>
            <a:endParaRPr lang="en-US" b="0" i="0">
              <a:solidFill>
                <a:srgbClr val="333333"/>
              </a:solidFill>
              <a:effectLst/>
              <a:latin typeface="Rubik"/>
            </a:endParaRPr>
          </a:p>
          <a:p>
            <a:pPr algn="l">
              <a:buFont typeface="Arial" panose="020B0604020202020204" pitchFamily="34" charset="0"/>
              <a:buChar char="•"/>
            </a:pPr>
            <a:r>
              <a:rPr lang="en-US" b="0" i="0">
                <a:solidFill>
                  <a:srgbClr val="333333"/>
                </a:solidFill>
                <a:effectLst/>
                <a:latin typeface="Rubik"/>
              </a:rPr>
              <a:t>To better manage, operate, and maintain the collection system;</a:t>
            </a:r>
            <a:br>
              <a:rPr lang="en-US" b="0" i="0">
                <a:solidFill>
                  <a:srgbClr val="333333"/>
                </a:solidFill>
                <a:effectLst/>
                <a:latin typeface="Rubik"/>
              </a:rPr>
            </a:br>
            <a:endParaRPr lang="en-US" b="0" i="0">
              <a:solidFill>
                <a:srgbClr val="333333"/>
              </a:solidFill>
              <a:effectLst/>
              <a:latin typeface="Rubik"/>
            </a:endParaRPr>
          </a:p>
          <a:p>
            <a:pPr algn="l">
              <a:buFont typeface="Arial" panose="020B0604020202020204" pitchFamily="34" charset="0"/>
              <a:buChar char="•"/>
            </a:pPr>
            <a:r>
              <a:rPr lang="en-US" b="0" i="0">
                <a:solidFill>
                  <a:srgbClr val="333333"/>
                </a:solidFill>
                <a:effectLst/>
                <a:latin typeface="Rubik"/>
              </a:rPr>
              <a:t>Investigate capacity constrained areas of the collection system and treatment plant;</a:t>
            </a:r>
            <a:br>
              <a:rPr lang="en-US" b="0" i="0">
                <a:solidFill>
                  <a:srgbClr val="333333"/>
                </a:solidFill>
                <a:effectLst/>
                <a:latin typeface="Rubik"/>
              </a:rPr>
            </a:br>
            <a:endParaRPr lang="en-US" b="0" i="0">
              <a:solidFill>
                <a:srgbClr val="333333"/>
              </a:solidFill>
              <a:effectLst/>
              <a:latin typeface="Rubik"/>
            </a:endParaRPr>
          </a:p>
          <a:p>
            <a:pPr algn="l">
              <a:buFont typeface="Arial" panose="020B0604020202020204" pitchFamily="34" charset="0"/>
              <a:buChar char="•"/>
            </a:pPr>
            <a:r>
              <a:rPr lang="en-US" b="0" i="0">
                <a:solidFill>
                  <a:srgbClr val="333333"/>
                </a:solidFill>
                <a:effectLst/>
                <a:latin typeface="Rubik"/>
              </a:rPr>
              <a:t>Proactively prevent or minimize unauthorized discharges;</a:t>
            </a:r>
            <a:br>
              <a:rPr lang="en-US" b="0" i="0">
                <a:solidFill>
                  <a:srgbClr val="333333"/>
                </a:solidFill>
                <a:effectLst/>
                <a:latin typeface="Rubik"/>
              </a:rPr>
            </a:br>
            <a:endParaRPr lang="en-US" b="0" i="0">
              <a:solidFill>
                <a:srgbClr val="333333"/>
              </a:solidFill>
              <a:effectLst/>
              <a:latin typeface="Rubik"/>
            </a:endParaRPr>
          </a:p>
          <a:p>
            <a:pPr algn="l">
              <a:buFont typeface="Arial" panose="020B0604020202020204" pitchFamily="34" charset="0"/>
              <a:buChar char="•"/>
            </a:pPr>
            <a:r>
              <a:rPr lang="en-US" b="0" i="0">
                <a:solidFill>
                  <a:srgbClr val="333333"/>
                </a:solidFill>
                <a:effectLst/>
                <a:latin typeface="Rubik"/>
              </a:rPr>
              <a:t>Respond to overflow events and other non-compliance; and</a:t>
            </a:r>
            <a:br>
              <a:rPr lang="en-US" b="0" i="0">
                <a:solidFill>
                  <a:srgbClr val="333333"/>
                </a:solidFill>
                <a:effectLst/>
                <a:latin typeface="Rubik"/>
              </a:rPr>
            </a:br>
            <a:endParaRPr lang="en-US" b="0" i="0">
              <a:solidFill>
                <a:srgbClr val="333333"/>
              </a:solidFill>
              <a:effectLst/>
              <a:latin typeface="Rubik"/>
            </a:endParaRPr>
          </a:p>
          <a:p>
            <a:pPr algn="l">
              <a:buFont typeface="Arial" panose="020B0604020202020204" pitchFamily="34" charset="0"/>
              <a:buChar char="•"/>
            </a:pPr>
            <a:r>
              <a:rPr lang="en-US" b="0" i="0">
                <a:solidFill>
                  <a:srgbClr val="333333"/>
                </a:solidFill>
                <a:effectLst/>
                <a:latin typeface="Rubik"/>
              </a:rPr>
              <a:t>Proactively prevent or minimize the potential for the release of pollutants from associated activities through treatment plant site runoff, spillage or leaks, sludge or waste disposal, or drainage from storage areas.</a:t>
            </a:r>
            <a:br>
              <a:rPr lang="en-US" b="0" i="0">
                <a:solidFill>
                  <a:srgbClr val="333333"/>
                </a:solidFill>
                <a:effectLst/>
                <a:latin typeface="Rubik"/>
              </a:rPr>
            </a:br>
            <a:br>
              <a:rPr lang="en-US" b="0" i="0">
                <a:solidFill>
                  <a:srgbClr val="333333"/>
                </a:solidFill>
                <a:effectLst/>
                <a:latin typeface="Rubik"/>
              </a:rPr>
            </a:br>
            <a:endParaRPr lang="en-US" b="0" i="0">
              <a:solidFill>
                <a:srgbClr val="333333"/>
              </a:solidFill>
              <a:effectLst/>
              <a:latin typeface="Rubik"/>
            </a:endParaRPr>
          </a:p>
          <a:p>
            <a:pPr algn="l"/>
            <a:r>
              <a:rPr lang="en-US" b="0" i="0">
                <a:solidFill>
                  <a:srgbClr val="333333"/>
                </a:solidFill>
                <a:effectLst/>
                <a:latin typeface="Rubik"/>
              </a:rPr>
              <a:t>Specific CMOM programs may address budgeting, staffing, training, public education, inventory, preventive maintenance and cleaning, rehabilitation, overflow response, fats, oils and grease, backup power, root control, and system capacity. POTWs can conduct a self-assessment to determine which specific CMOM programs are appropriate for their sewer system, and determine the status of programs that may already exist or will need to be developed. </a:t>
            </a:r>
          </a:p>
          <a:p>
            <a:endParaRPr lang="en-US"/>
          </a:p>
        </p:txBody>
      </p:sp>
      <p:sp>
        <p:nvSpPr>
          <p:cNvPr id="4" name="Slide Number Placeholder 3">
            <a:extLst>
              <a:ext uri="{FF2B5EF4-FFF2-40B4-BE49-F238E27FC236}">
                <a16:creationId xmlns:a16="http://schemas.microsoft.com/office/drawing/2014/main" id="{9BD2B083-7FF7-593A-3AC8-810E68CDA807}"/>
              </a:ext>
            </a:extLst>
          </p:cNvPr>
          <p:cNvSpPr>
            <a:spLocks noGrp="1"/>
          </p:cNvSpPr>
          <p:nvPr>
            <p:ph type="sldNum" sz="quarter" idx="5"/>
          </p:nvPr>
        </p:nvSpPr>
        <p:spPr/>
        <p:txBody>
          <a:bodyPr/>
          <a:lstStyle/>
          <a:p>
            <a:fld id="{0F199BEB-997B-458C-A4DC-0A4AEA1C5E9C}" type="slidenum">
              <a:rPr lang="en-US" smtClean="0"/>
              <a:t>132</a:t>
            </a:fld>
            <a:endParaRPr lang="en-US"/>
          </a:p>
        </p:txBody>
      </p:sp>
    </p:spTree>
    <p:extLst>
      <p:ext uri="{BB962C8B-B14F-4D97-AF65-F5344CB8AC3E}">
        <p14:creationId xmlns:p14="http://schemas.microsoft.com/office/powerpoint/2010/main" val="361196308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876C8-6D6F-8EA1-C4BC-61A1890549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4B6306-FC55-7B66-97FC-90316030C1BA}"/>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82C031C9-C0F2-ED76-C630-136794E73C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E8DFF9-60C5-D7E4-0C9D-C508413A033E}"/>
              </a:ext>
            </a:extLst>
          </p:cNvPr>
          <p:cNvSpPr>
            <a:spLocks noGrp="1"/>
          </p:cNvSpPr>
          <p:nvPr>
            <p:ph type="sldNum" sz="quarter" idx="5"/>
          </p:nvPr>
        </p:nvSpPr>
        <p:spPr/>
        <p:txBody>
          <a:bodyPr/>
          <a:lstStyle/>
          <a:p>
            <a:fld id="{0F199BEB-997B-458C-A4DC-0A4AEA1C5E9C}" type="slidenum">
              <a:rPr lang="en-US" smtClean="0"/>
              <a:t>133</a:t>
            </a:fld>
            <a:endParaRPr lang="en-US"/>
          </a:p>
        </p:txBody>
      </p:sp>
    </p:spTree>
    <p:extLst>
      <p:ext uri="{BB962C8B-B14F-4D97-AF65-F5344CB8AC3E}">
        <p14:creationId xmlns:p14="http://schemas.microsoft.com/office/powerpoint/2010/main" val="232576289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DFDF6-25CC-7C25-1B5A-388C47659E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7659F8-4A04-573F-CAF0-A0ABEED04C4C}"/>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34E2CC44-F34D-0984-6C6A-792DC6360B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E2BA478-53FA-95A9-0F69-8FD97BCAF2BB}"/>
              </a:ext>
            </a:extLst>
          </p:cNvPr>
          <p:cNvSpPr>
            <a:spLocks noGrp="1"/>
          </p:cNvSpPr>
          <p:nvPr>
            <p:ph type="sldNum" sz="quarter" idx="5"/>
          </p:nvPr>
        </p:nvSpPr>
        <p:spPr/>
        <p:txBody>
          <a:bodyPr/>
          <a:lstStyle/>
          <a:p>
            <a:fld id="{0F199BEB-997B-458C-A4DC-0A4AEA1C5E9C}" type="slidenum">
              <a:rPr lang="en-US" smtClean="0"/>
              <a:t>134</a:t>
            </a:fld>
            <a:endParaRPr lang="en-US"/>
          </a:p>
        </p:txBody>
      </p:sp>
    </p:spTree>
    <p:extLst>
      <p:ext uri="{BB962C8B-B14F-4D97-AF65-F5344CB8AC3E}">
        <p14:creationId xmlns:p14="http://schemas.microsoft.com/office/powerpoint/2010/main" val="12913182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95118-E412-0A80-8418-3E1CE68BA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B0725-4561-76C7-F947-7CB61EC1D668}"/>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0FB4DAB0-A9E4-486E-937E-8BA8E75EC6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E58ECB-1179-C034-E158-0345A77DAE45}"/>
              </a:ext>
            </a:extLst>
          </p:cNvPr>
          <p:cNvSpPr>
            <a:spLocks noGrp="1"/>
          </p:cNvSpPr>
          <p:nvPr>
            <p:ph type="sldNum" sz="quarter" idx="5"/>
          </p:nvPr>
        </p:nvSpPr>
        <p:spPr/>
        <p:txBody>
          <a:bodyPr/>
          <a:lstStyle/>
          <a:p>
            <a:fld id="{0F199BEB-997B-458C-A4DC-0A4AEA1C5E9C}" type="slidenum">
              <a:rPr lang="en-US" smtClean="0"/>
              <a:t>135</a:t>
            </a:fld>
            <a:endParaRPr lang="en-US"/>
          </a:p>
        </p:txBody>
      </p:sp>
    </p:spTree>
    <p:extLst>
      <p:ext uri="{BB962C8B-B14F-4D97-AF65-F5344CB8AC3E}">
        <p14:creationId xmlns:p14="http://schemas.microsoft.com/office/powerpoint/2010/main" val="170278002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371F7-5A10-B47A-65C7-699521EEBC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057DD6-E386-BE06-7750-0184F8BC3BEE}"/>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544DA46F-E9AD-CBE1-7940-159C71FD2724}"/>
              </a:ext>
            </a:extLst>
          </p:cNvPr>
          <p:cNvSpPr>
            <a:spLocks noGrp="1"/>
          </p:cNvSpPr>
          <p:nvPr>
            <p:ph type="body" idx="1"/>
          </p:nvPr>
        </p:nvSpPr>
        <p:spPr/>
        <p:txBody>
          <a:bodyPr/>
          <a:lstStyle/>
          <a:p>
            <a:r>
              <a:rPr lang="en-US" dirty="0"/>
              <a:t>Has information for utilities and for consumers.</a:t>
            </a:r>
          </a:p>
        </p:txBody>
      </p:sp>
      <p:sp>
        <p:nvSpPr>
          <p:cNvPr id="4" name="Slide Number Placeholder 3">
            <a:extLst>
              <a:ext uri="{FF2B5EF4-FFF2-40B4-BE49-F238E27FC236}">
                <a16:creationId xmlns:a16="http://schemas.microsoft.com/office/drawing/2014/main" id="{1777BCC5-AAE8-2F50-0C46-64C9B9162678}"/>
              </a:ext>
            </a:extLst>
          </p:cNvPr>
          <p:cNvSpPr>
            <a:spLocks noGrp="1"/>
          </p:cNvSpPr>
          <p:nvPr>
            <p:ph type="sldNum" sz="quarter" idx="5"/>
          </p:nvPr>
        </p:nvSpPr>
        <p:spPr/>
        <p:txBody>
          <a:bodyPr/>
          <a:lstStyle/>
          <a:p>
            <a:fld id="{0F199BEB-997B-458C-A4DC-0A4AEA1C5E9C}" type="slidenum">
              <a:rPr lang="en-US" smtClean="0"/>
              <a:t>136</a:t>
            </a:fld>
            <a:endParaRPr lang="en-US"/>
          </a:p>
        </p:txBody>
      </p:sp>
    </p:spTree>
    <p:extLst>
      <p:ext uri="{BB962C8B-B14F-4D97-AF65-F5344CB8AC3E}">
        <p14:creationId xmlns:p14="http://schemas.microsoft.com/office/powerpoint/2010/main" val="350066264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B8387-AB42-F523-707E-EA6E0CFC4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A8A3D1-A3B8-8764-BCF7-8629457763FE}"/>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95C579DE-692E-FC17-E954-A2289FACE3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3ED981-EA01-B5B1-C7FC-85211072E1EF}"/>
              </a:ext>
            </a:extLst>
          </p:cNvPr>
          <p:cNvSpPr>
            <a:spLocks noGrp="1"/>
          </p:cNvSpPr>
          <p:nvPr>
            <p:ph type="sldNum" sz="quarter" idx="5"/>
          </p:nvPr>
        </p:nvSpPr>
        <p:spPr/>
        <p:txBody>
          <a:bodyPr/>
          <a:lstStyle/>
          <a:p>
            <a:fld id="{0F199BEB-997B-458C-A4DC-0A4AEA1C5E9C}" type="slidenum">
              <a:rPr lang="en-US" smtClean="0"/>
              <a:t>137</a:t>
            </a:fld>
            <a:endParaRPr lang="en-US"/>
          </a:p>
        </p:txBody>
      </p:sp>
    </p:spTree>
    <p:extLst>
      <p:ext uri="{BB962C8B-B14F-4D97-AF65-F5344CB8AC3E}">
        <p14:creationId xmlns:p14="http://schemas.microsoft.com/office/powerpoint/2010/main" val="39889321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E6C67-7D7B-C3AC-4D51-CE6FF9C47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27A8B-8641-B19C-1235-C4C108792429}"/>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39A6ADA2-3E39-FAA4-CAB2-1CBE49426F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37C7F2-A564-1E89-9C0D-1A99E3367072}"/>
              </a:ext>
            </a:extLst>
          </p:cNvPr>
          <p:cNvSpPr>
            <a:spLocks noGrp="1"/>
          </p:cNvSpPr>
          <p:nvPr>
            <p:ph type="sldNum" sz="quarter" idx="5"/>
          </p:nvPr>
        </p:nvSpPr>
        <p:spPr/>
        <p:txBody>
          <a:bodyPr/>
          <a:lstStyle/>
          <a:p>
            <a:fld id="{0F199BEB-997B-458C-A4DC-0A4AEA1C5E9C}" type="slidenum">
              <a:rPr lang="en-US" smtClean="0"/>
              <a:t>138</a:t>
            </a:fld>
            <a:endParaRPr lang="en-US"/>
          </a:p>
        </p:txBody>
      </p:sp>
    </p:spTree>
    <p:extLst>
      <p:ext uri="{BB962C8B-B14F-4D97-AF65-F5344CB8AC3E}">
        <p14:creationId xmlns:p14="http://schemas.microsoft.com/office/powerpoint/2010/main" val="69799209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49CB7-7DBD-4207-8F1D-C6E48AE4B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9B7BC-F484-5C36-DBD4-995A97D8AF58}"/>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246B23CE-8C24-F9E7-CE42-D0C913DD7F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EC396D-CAC6-E14A-73F6-1B9D3ED7D891}"/>
              </a:ext>
            </a:extLst>
          </p:cNvPr>
          <p:cNvSpPr>
            <a:spLocks noGrp="1"/>
          </p:cNvSpPr>
          <p:nvPr>
            <p:ph type="sldNum" sz="quarter" idx="5"/>
          </p:nvPr>
        </p:nvSpPr>
        <p:spPr/>
        <p:txBody>
          <a:bodyPr/>
          <a:lstStyle/>
          <a:p>
            <a:fld id="{0F199BEB-997B-458C-A4DC-0A4AEA1C5E9C}" type="slidenum">
              <a:rPr lang="en-US" smtClean="0"/>
              <a:t>139</a:t>
            </a:fld>
            <a:endParaRPr lang="en-US"/>
          </a:p>
        </p:txBody>
      </p:sp>
    </p:spTree>
    <p:extLst>
      <p:ext uri="{BB962C8B-B14F-4D97-AF65-F5344CB8AC3E}">
        <p14:creationId xmlns:p14="http://schemas.microsoft.com/office/powerpoint/2010/main" val="256672465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DC512-C87C-8736-A03E-5E286D9AD9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E307D5-1A2D-F933-B224-B4CC5671D826}"/>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30D779AF-D18F-F694-A130-83DA738FCB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778C26-485A-3C4E-DEBE-D9C61053029B}"/>
              </a:ext>
            </a:extLst>
          </p:cNvPr>
          <p:cNvSpPr>
            <a:spLocks noGrp="1"/>
          </p:cNvSpPr>
          <p:nvPr>
            <p:ph type="sldNum" sz="quarter" idx="5"/>
          </p:nvPr>
        </p:nvSpPr>
        <p:spPr/>
        <p:txBody>
          <a:bodyPr/>
          <a:lstStyle/>
          <a:p>
            <a:fld id="{0F199BEB-997B-458C-A4DC-0A4AEA1C5E9C}" type="slidenum">
              <a:rPr lang="en-US" smtClean="0"/>
              <a:t>140</a:t>
            </a:fld>
            <a:endParaRPr lang="en-US"/>
          </a:p>
        </p:txBody>
      </p:sp>
    </p:spTree>
    <p:extLst>
      <p:ext uri="{BB962C8B-B14F-4D97-AF65-F5344CB8AC3E}">
        <p14:creationId xmlns:p14="http://schemas.microsoft.com/office/powerpoint/2010/main" val="325715489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20576-06C3-8FCF-405E-D400974111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D3813-3CF1-51A0-EC1E-AD7E825087FE}"/>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62D71742-C510-243B-C1C9-F09415DA59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E122E6-CF4D-598A-2530-FFD38A9FA7B1}"/>
              </a:ext>
            </a:extLst>
          </p:cNvPr>
          <p:cNvSpPr>
            <a:spLocks noGrp="1"/>
          </p:cNvSpPr>
          <p:nvPr>
            <p:ph type="sldNum" sz="quarter" idx="5"/>
          </p:nvPr>
        </p:nvSpPr>
        <p:spPr/>
        <p:txBody>
          <a:bodyPr/>
          <a:lstStyle/>
          <a:p>
            <a:fld id="{0F199BEB-997B-458C-A4DC-0A4AEA1C5E9C}" type="slidenum">
              <a:rPr lang="en-US" smtClean="0"/>
              <a:t>141</a:t>
            </a:fld>
            <a:endParaRPr lang="en-US"/>
          </a:p>
        </p:txBody>
      </p:sp>
    </p:spTree>
    <p:extLst>
      <p:ext uri="{BB962C8B-B14F-4D97-AF65-F5344CB8AC3E}">
        <p14:creationId xmlns:p14="http://schemas.microsoft.com/office/powerpoint/2010/main" val="397589364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9AAC0-18DB-7942-B3DD-1B3344C313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46922F-DCCF-BC0C-F674-C2CA064787F0}"/>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B1AC4064-57E5-E835-6E8D-94AD7A7119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8E89F9-F4BC-4A60-B944-11114073AA64}"/>
              </a:ext>
            </a:extLst>
          </p:cNvPr>
          <p:cNvSpPr>
            <a:spLocks noGrp="1"/>
          </p:cNvSpPr>
          <p:nvPr>
            <p:ph type="sldNum" sz="quarter" idx="5"/>
          </p:nvPr>
        </p:nvSpPr>
        <p:spPr/>
        <p:txBody>
          <a:bodyPr/>
          <a:lstStyle/>
          <a:p>
            <a:fld id="{0F199BEB-997B-458C-A4DC-0A4AEA1C5E9C}" type="slidenum">
              <a:rPr lang="en-US" smtClean="0"/>
              <a:t>142</a:t>
            </a:fld>
            <a:endParaRPr lang="en-US"/>
          </a:p>
        </p:txBody>
      </p:sp>
    </p:spTree>
    <p:extLst>
      <p:ext uri="{BB962C8B-B14F-4D97-AF65-F5344CB8AC3E}">
        <p14:creationId xmlns:p14="http://schemas.microsoft.com/office/powerpoint/2010/main" val="306982018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909C0-EB67-D143-F211-68CE80715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ED0F28-3A30-FAE3-4F48-C759B7BE6988}"/>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28665F7A-3D36-9759-09AA-9A6410D135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D723AF-372F-EE38-367F-9FE9F3F8F062}"/>
              </a:ext>
            </a:extLst>
          </p:cNvPr>
          <p:cNvSpPr>
            <a:spLocks noGrp="1"/>
          </p:cNvSpPr>
          <p:nvPr>
            <p:ph type="sldNum" sz="quarter" idx="5"/>
          </p:nvPr>
        </p:nvSpPr>
        <p:spPr/>
        <p:txBody>
          <a:bodyPr/>
          <a:lstStyle/>
          <a:p>
            <a:fld id="{0F199BEB-997B-458C-A4DC-0A4AEA1C5E9C}" type="slidenum">
              <a:rPr lang="en-US" smtClean="0"/>
              <a:t>143</a:t>
            </a:fld>
            <a:endParaRPr lang="en-US"/>
          </a:p>
        </p:txBody>
      </p:sp>
    </p:spTree>
    <p:extLst>
      <p:ext uri="{BB962C8B-B14F-4D97-AF65-F5344CB8AC3E}">
        <p14:creationId xmlns:p14="http://schemas.microsoft.com/office/powerpoint/2010/main" val="129962525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214CE-E155-F654-58DC-6FB78DFE8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53E4FB-39E2-26F3-1E4F-91C1558DEFD2}"/>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663F7CF2-6201-3C14-A8BB-A0EBE7D90F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161ED2-F899-C553-8ACA-5184DFE5E68A}"/>
              </a:ext>
            </a:extLst>
          </p:cNvPr>
          <p:cNvSpPr>
            <a:spLocks noGrp="1"/>
          </p:cNvSpPr>
          <p:nvPr>
            <p:ph type="sldNum" sz="quarter" idx="5"/>
          </p:nvPr>
        </p:nvSpPr>
        <p:spPr/>
        <p:txBody>
          <a:bodyPr/>
          <a:lstStyle/>
          <a:p>
            <a:fld id="{0F199BEB-997B-458C-A4DC-0A4AEA1C5E9C}" type="slidenum">
              <a:rPr lang="en-US" smtClean="0"/>
              <a:t>144</a:t>
            </a:fld>
            <a:endParaRPr lang="en-US"/>
          </a:p>
        </p:txBody>
      </p:sp>
    </p:spTree>
    <p:extLst>
      <p:ext uri="{BB962C8B-B14F-4D97-AF65-F5344CB8AC3E}">
        <p14:creationId xmlns:p14="http://schemas.microsoft.com/office/powerpoint/2010/main" val="15701557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E1379-35A1-0CCE-3FEE-B8D9514722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1FEAE2-07CB-C238-A05A-97169138FDDF}"/>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5F6E1FA1-0A5D-CDCC-89DA-665D35B257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FFEC5F-701A-013B-7839-B9763DFE52EA}"/>
              </a:ext>
            </a:extLst>
          </p:cNvPr>
          <p:cNvSpPr>
            <a:spLocks noGrp="1"/>
          </p:cNvSpPr>
          <p:nvPr>
            <p:ph type="sldNum" sz="quarter" idx="5"/>
          </p:nvPr>
        </p:nvSpPr>
        <p:spPr/>
        <p:txBody>
          <a:bodyPr/>
          <a:lstStyle/>
          <a:p>
            <a:fld id="{0F199BEB-997B-458C-A4DC-0A4AEA1C5E9C}" type="slidenum">
              <a:rPr lang="en-US" smtClean="0"/>
              <a:t>145</a:t>
            </a:fld>
            <a:endParaRPr lang="en-US"/>
          </a:p>
        </p:txBody>
      </p:sp>
    </p:spTree>
    <p:extLst>
      <p:ext uri="{BB962C8B-B14F-4D97-AF65-F5344CB8AC3E}">
        <p14:creationId xmlns:p14="http://schemas.microsoft.com/office/powerpoint/2010/main" val="391688011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7E4EE-F6FC-EEB0-AB27-60D8D7A74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94F4DA-C0CC-7B4E-4239-8AE7DEEA862A}"/>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84632CFB-83A7-D9EA-2EBD-FD0E8F81D2A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E592D3C-E4B2-481F-CB80-F09909AE6929}"/>
              </a:ext>
            </a:extLst>
          </p:cNvPr>
          <p:cNvSpPr>
            <a:spLocks noGrp="1"/>
          </p:cNvSpPr>
          <p:nvPr>
            <p:ph type="sldNum" sz="quarter" idx="5"/>
          </p:nvPr>
        </p:nvSpPr>
        <p:spPr/>
        <p:txBody>
          <a:bodyPr/>
          <a:lstStyle/>
          <a:p>
            <a:fld id="{0F199BEB-997B-458C-A4DC-0A4AEA1C5E9C}" type="slidenum">
              <a:rPr lang="en-US" smtClean="0"/>
              <a:t>146</a:t>
            </a:fld>
            <a:endParaRPr lang="en-US"/>
          </a:p>
        </p:txBody>
      </p:sp>
    </p:spTree>
    <p:extLst>
      <p:ext uri="{BB962C8B-B14F-4D97-AF65-F5344CB8AC3E}">
        <p14:creationId xmlns:p14="http://schemas.microsoft.com/office/powerpoint/2010/main" val="405494434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6714751-7D64-4D14-97F2-9D5F51D4B009}" type="slidenum">
              <a:rPr lang="en-US" smtClean="0"/>
              <a:t>147</a:t>
            </a:fld>
            <a:endParaRPr lang="en-US"/>
          </a:p>
        </p:txBody>
      </p:sp>
    </p:spTree>
    <p:extLst>
      <p:ext uri="{BB962C8B-B14F-4D97-AF65-F5344CB8AC3E}">
        <p14:creationId xmlns:p14="http://schemas.microsoft.com/office/powerpoint/2010/main" val="171774814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29057" indent="-280406">
              <a:spcBef>
                <a:spcPct val="30000"/>
              </a:spcBef>
              <a:defRPr sz="1200">
                <a:solidFill>
                  <a:schemeClr val="tx1"/>
                </a:solidFill>
                <a:latin typeface="Calibri" pitchFamily="34" charset="0"/>
              </a:defRPr>
            </a:lvl2pPr>
            <a:lvl3pPr marL="1121626" indent="-224325">
              <a:spcBef>
                <a:spcPct val="30000"/>
              </a:spcBef>
              <a:defRPr sz="1200">
                <a:solidFill>
                  <a:schemeClr val="tx1"/>
                </a:solidFill>
                <a:latin typeface="Calibri" pitchFamily="34" charset="0"/>
              </a:defRPr>
            </a:lvl3pPr>
            <a:lvl4pPr marL="1570276" indent="-224325">
              <a:spcBef>
                <a:spcPct val="30000"/>
              </a:spcBef>
              <a:defRPr sz="1200">
                <a:solidFill>
                  <a:schemeClr val="tx1"/>
                </a:solidFill>
                <a:latin typeface="Calibri" pitchFamily="34" charset="0"/>
              </a:defRPr>
            </a:lvl4pPr>
            <a:lvl5pPr marL="2018927" indent="-224325">
              <a:spcBef>
                <a:spcPct val="30000"/>
              </a:spcBef>
              <a:defRPr sz="1200">
                <a:solidFill>
                  <a:schemeClr val="tx1"/>
                </a:solidFill>
                <a:latin typeface="Calibri" pitchFamily="34" charset="0"/>
              </a:defRPr>
            </a:lvl5pPr>
            <a:lvl6pPr marL="2467577" indent="-224325" eaLnBrk="0" fontAlgn="base" hangingPunct="0">
              <a:spcBef>
                <a:spcPct val="30000"/>
              </a:spcBef>
              <a:spcAft>
                <a:spcPct val="0"/>
              </a:spcAft>
              <a:defRPr sz="1200">
                <a:solidFill>
                  <a:schemeClr val="tx1"/>
                </a:solidFill>
                <a:latin typeface="Calibri" pitchFamily="34" charset="0"/>
              </a:defRPr>
            </a:lvl6pPr>
            <a:lvl7pPr marL="2916227" indent="-224325" eaLnBrk="0" fontAlgn="base" hangingPunct="0">
              <a:spcBef>
                <a:spcPct val="30000"/>
              </a:spcBef>
              <a:spcAft>
                <a:spcPct val="0"/>
              </a:spcAft>
              <a:defRPr sz="1200">
                <a:solidFill>
                  <a:schemeClr val="tx1"/>
                </a:solidFill>
                <a:latin typeface="Calibri" pitchFamily="34" charset="0"/>
              </a:defRPr>
            </a:lvl7pPr>
            <a:lvl8pPr marL="3364878" indent="-224325" eaLnBrk="0" fontAlgn="base" hangingPunct="0">
              <a:spcBef>
                <a:spcPct val="30000"/>
              </a:spcBef>
              <a:spcAft>
                <a:spcPct val="0"/>
              </a:spcAft>
              <a:defRPr sz="1200">
                <a:solidFill>
                  <a:schemeClr val="tx1"/>
                </a:solidFill>
                <a:latin typeface="Calibri" pitchFamily="34" charset="0"/>
              </a:defRPr>
            </a:lvl8pPr>
            <a:lvl9pPr marL="3813528" indent="-224325" eaLnBrk="0" fontAlgn="base" hangingPunct="0">
              <a:spcBef>
                <a:spcPct val="30000"/>
              </a:spcBef>
              <a:spcAft>
                <a:spcPct val="0"/>
              </a:spcAft>
              <a:defRPr sz="1200">
                <a:solidFill>
                  <a:schemeClr val="tx1"/>
                </a:solidFill>
                <a:latin typeface="Calibri" pitchFamily="34" charset="0"/>
              </a:defRPr>
            </a:lvl9pPr>
          </a:lstStyle>
          <a:p>
            <a:pPr>
              <a:spcBef>
                <a:spcPct val="0"/>
              </a:spcBef>
            </a:pPr>
            <a:fld id="{D951AEFF-E388-4BB5-84BE-E27B35D6329A}" type="slidenum">
              <a:rPr lang="en-US" altLang="en-US">
                <a:solidFill>
                  <a:prstClr val="black"/>
                </a:solidFill>
                <a:latin typeface="Arial" charset="0"/>
              </a:rPr>
              <a:pPr>
                <a:spcBef>
                  <a:spcPct val="0"/>
                </a:spcBef>
              </a:pPr>
              <a:t>148</a:t>
            </a:fld>
            <a:endParaRPr lang="en-US" altLang="en-US">
              <a:solidFill>
                <a:prstClr val="black"/>
              </a:solidFill>
              <a:latin typeface="Arial" charset="0"/>
            </a:endParaRPr>
          </a:p>
        </p:txBody>
      </p:sp>
    </p:spTree>
    <p:extLst>
      <p:ext uri="{BB962C8B-B14F-4D97-AF65-F5344CB8AC3E}">
        <p14:creationId xmlns:p14="http://schemas.microsoft.com/office/powerpoint/2010/main" val="34710364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4.xml"/><Relationship Id="rId1" Type="http://schemas.openxmlformats.org/officeDocument/2006/relationships/tags" Target="../tags/tag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4.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4.xml"/><Relationship Id="rId1" Type="http://schemas.openxmlformats.org/officeDocument/2006/relationships/tags" Target="../tags/tag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Master" Target="../slideMasters/slideMaster4.xml"/><Relationship Id="rId1" Type="http://schemas.openxmlformats.org/officeDocument/2006/relationships/tags" Target="../tags/tag8.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ags" Target="../tags/tag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9" descr="PH24a"/>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29000" y="0"/>
            <a:ext cx="2209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0" descr="PH54a"/>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19975" y="0"/>
            <a:ext cx="17240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2" descr="2901000274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186531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3" descr="USDAImage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600200" y="0"/>
            <a:ext cx="1879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0" descr="RCAP logo - newRGB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b="21510"/>
          <a:stretch>
            <a:fillRect/>
          </a:stretch>
        </p:blipFill>
        <p:spPr bwMode="auto">
          <a:xfrm>
            <a:off x="3429000" y="5257800"/>
            <a:ext cx="24511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6" descr="PH28"/>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532438" y="0"/>
            <a:ext cx="1893887"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51" name="Rectangle 19"/>
          <p:cNvSpPr>
            <a:spLocks noGrp="1" noChangeArrowheads="1"/>
          </p:cNvSpPr>
          <p:nvPr>
            <p:ph type="ctrTitle"/>
          </p:nvPr>
        </p:nvSpPr>
        <p:spPr>
          <a:xfrm>
            <a:off x="932656" y="2924176"/>
            <a:ext cx="7191375" cy="1104900"/>
          </a:xfrm>
        </p:spPr>
        <p:txBody>
          <a:bodyPr anchor="ctr"/>
          <a:lstStyle>
            <a:lvl1pPr algn="ctr">
              <a:defRPr sz="3700" u="none">
                <a:solidFill>
                  <a:schemeClr val="bg2"/>
                </a:solidFill>
              </a:defRPr>
            </a:lvl1pPr>
          </a:lstStyle>
          <a:p>
            <a:pPr lvl="0"/>
            <a:r>
              <a:rPr lang="en-US" altLang="en-US" noProof="0"/>
              <a:t>Click to edit Master title style</a:t>
            </a:r>
          </a:p>
        </p:txBody>
      </p:sp>
      <p:sp>
        <p:nvSpPr>
          <p:cNvPr id="146475" name="Rectangle 43"/>
          <p:cNvSpPr>
            <a:spLocks noGrp="1" noChangeArrowheads="1"/>
          </p:cNvSpPr>
          <p:nvPr>
            <p:ph type="subTitle" sz="quarter" idx="1"/>
          </p:nvPr>
        </p:nvSpPr>
        <p:spPr>
          <a:xfrm>
            <a:off x="2066925" y="4048125"/>
            <a:ext cx="4933950" cy="1066800"/>
          </a:xfrm>
        </p:spPr>
        <p:txBody>
          <a:bodyPr/>
          <a:lstStyle>
            <a:lvl1pPr marL="0" indent="0" algn="ctr">
              <a:buFont typeface="Wingdings" pitchFamily="2" charset="2"/>
              <a:buNone/>
              <a:defRPr sz="2000">
                <a:solidFill>
                  <a:schemeClr val="bg2"/>
                </a:solidFill>
              </a:defRPr>
            </a:lvl1pPr>
          </a:lstStyle>
          <a:p>
            <a:pPr lvl="0"/>
            <a:r>
              <a:rPr lang="en-US" altLang="en-US" noProof="0"/>
              <a:t>Click and type your name and organization</a:t>
            </a:r>
          </a:p>
        </p:txBody>
      </p:sp>
    </p:spTree>
    <p:extLst>
      <p:ext uri="{BB962C8B-B14F-4D97-AF65-F5344CB8AC3E}">
        <p14:creationId xmlns:p14="http://schemas.microsoft.com/office/powerpoint/2010/main" val="1266924844"/>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2809228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0" descr="RCAP logo - newRGB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74850" y="990600"/>
            <a:ext cx="5018088"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lstStyle>
            <a:lvl1pPr algn="l">
              <a:defRPr sz="4000" b="1" u="none" cap="all">
                <a:solidFill>
                  <a:schemeClr val="bg2"/>
                </a:solidFill>
                <a:effectLst/>
              </a:defRPr>
            </a:lvl1pPr>
          </a:lstStyle>
          <a:p>
            <a:r>
              <a:rPr lang="en-US"/>
              <a:t>Click to edit Master title style</a:t>
            </a:r>
          </a:p>
        </p:txBody>
      </p:sp>
      <p:sp>
        <p:nvSpPr>
          <p:cNvPr id="3" name="Text Placeholder 2"/>
          <p:cNvSpPr>
            <a:spLocks noGrp="1"/>
          </p:cNvSpPr>
          <p:nvPr>
            <p:ph type="body" idx="1"/>
          </p:nvPr>
        </p:nvSpPr>
        <p:spPr>
          <a:xfrm>
            <a:off x="722313" y="3905250"/>
            <a:ext cx="7772400" cy="5016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83446528"/>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74788"/>
            <a:ext cx="4038600" cy="48498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74788"/>
            <a:ext cx="4038600" cy="48498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7993820"/>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22288"/>
            <a:ext cx="6172200" cy="53141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1882701"/>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85751" y="539353"/>
            <a:ext cx="6372224" cy="590550"/>
          </a:xfrm>
        </p:spPr>
        <p:txBody>
          <a:bodyPr/>
          <a:lstStyle/>
          <a:p>
            <a:r>
              <a:rPr lang="en-US"/>
              <a:t>Click to edit Master title style</a:t>
            </a:r>
          </a:p>
        </p:txBody>
      </p:sp>
    </p:spTree>
    <p:extLst>
      <p:ext uri="{BB962C8B-B14F-4D97-AF65-F5344CB8AC3E}">
        <p14:creationId xmlns:p14="http://schemas.microsoft.com/office/powerpoint/2010/main" val="2178689162"/>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3607700"/>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13847288"/>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u="none"/>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31680232"/>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40" descr="RCAP logo - newRGB2"/>
          <p:cNvPicPr>
            <a:picLocks noChangeAspect="1" noChangeArrowheads="1"/>
          </p:cNvPicPr>
          <p:nvPr userDrawn="1"/>
        </p:nvPicPr>
        <p:blipFill>
          <a:blip r:embed="rId2">
            <a:extLst>
              <a:ext uri="{28A0092B-C50C-407E-A947-70E740481C1C}">
                <a14:useLocalDpi xmlns:a14="http://schemas.microsoft.com/office/drawing/2010/main" val="0"/>
              </a:ext>
            </a:extLst>
          </a:blip>
          <a:srcRect t="88113"/>
          <a:stretch>
            <a:fillRect/>
          </a:stretch>
        </p:blipFill>
        <p:spPr bwMode="auto">
          <a:xfrm>
            <a:off x="1871663" y="6326188"/>
            <a:ext cx="54340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1493682"/>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76200"/>
            <a:ext cx="2095500"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76200"/>
            <a:ext cx="6134100"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1152486"/>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6781800" cy="1066800"/>
          </a:xfrm>
        </p:spPr>
        <p:txBody>
          <a:bodyPr/>
          <a:lstStyle/>
          <a:p>
            <a:r>
              <a:rPr lang="en-US"/>
              <a:t>Click to edit Master title style</a:t>
            </a:r>
          </a:p>
        </p:txBody>
      </p:sp>
      <p:sp>
        <p:nvSpPr>
          <p:cNvPr id="3" name="Table Placeholder 2"/>
          <p:cNvSpPr>
            <a:spLocks noGrp="1"/>
          </p:cNvSpPr>
          <p:nvPr>
            <p:ph type="tbl" idx="1"/>
          </p:nvPr>
        </p:nvSpPr>
        <p:spPr>
          <a:xfrm>
            <a:off x="457200" y="1474788"/>
            <a:ext cx="8229600" cy="4849812"/>
          </a:xfrm>
        </p:spPr>
        <p:txBody>
          <a:bodyPr/>
          <a:lstStyle/>
          <a:p>
            <a:pPr lvl="0"/>
            <a:endParaRPr lang="en-US" noProof="0"/>
          </a:p>
        </p:txBody>
      </p:sp>
    </p:spTree>
    <p:extLst>
      <p:ext uri="{BB962C8B-B14F-4D97-AF65-F5344CB8AC3E}">
        <p14:creationId xmlns:p14="http://schemas.microsoft.com/office/powerpoint/2010/main" val="1184575606"/>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3840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457200" y="381000"/>
            <a:ext cx="8229600" cy="1524000"/>
          </a:xfrm>
          <a:prstGeom prst="rect">
            <a:avLst/>
          </a:prstGeom>
        </p:spPr>
        <p:txBody>
          <a:bodyPr/>
          <a:lstStyle>
            <a:lvl1pPr>
              <a:defRPr sz="4000"/>
            </a:lvl1pPr>
          </a:lstStyle>
          <a:p>
            <a:r>
              <a:rPr lang="en-US"/>
              <a:t>Click to edit Master title style</a:t>
            </a:r>
          </a:p>
        </p:txBody>
      </p:sp>
      <p:sp>
        <p:nvSpPr>
          <p:cNvPr id="4" name="Rectangle 5"/>
          <p:cNvSpPr>
            <a:spLocks noGrp="1" noChangeArrowheads="1"/>
          </p:cNvSpPr>
          <p:nvPr>
            <p:ph type="ftr" sz="quarter" idx="10"/>
          </p:nvPr>
        </p:nvSpPr>
        <p:spPr>
          <a:xfrm>
            <a:off x="3124200" y="6245225"/>
            <a:ext cx="2895600" cy="476250"/>
          </a:xfrm>
          <a:prstGeom prst="rect">
            <a:avLst/>
          </a:prstGeom>
        </p:spPr>
        <p:txBody>
          <a:bodyPr/>
          <a:lstStyle>
            <a:lvl1pPr eaLnBrk="0" hangingPunct="0">
              <a:defRPr>
                <a:solidFill>
                  <a:srgbClr val="000000"/>
                </a:solidFill>
                <a:latin typeface="Arial" panose="020B0604020202020204" pitchFamily="34" charset="0"/>
                <a:cs typeface="+mn-cs"/>
              </a:defRPr>
            </a:lvl1pPr>
          </a:lstStyle>
          <a:p>
            <a:pPr fontAlgn="base">
              <a:spcBef>
                <a:spcPct val="0"/>
              </a:spcBef>
              <a:spcAft>
                <a:spcPct val="0"/>
              </a:spcAft>
              <a:defRPr/>
            </a:pPr>
            <a:r>
              <a:rPr lang="en-US"/>
              <a:t>Developed for CDPHE by </a:t>
            </a:r>
            <a:r>
              <a:rPr lang="en-US" err="1"/>
              <a:t>Oxenford</a:t>
            </a:r>
            <a:r>
              <a:rPr lang="en-US"/>
              <a:t> Consulting, LLC; Jacobs Engineering Group, Inc.; and Rural Community Assistance Corporation, 2013.</a:t>
            </a:r>
          </a:p>
        </p:txBody>
      </p:sp>
      <p:sp>
        <p:nvSpPr>
          <p:cNvPr id="5" name="Rectangle 6"/>
          <p:cNvSpPr>
            <a:spLocks noGrp="1" noChangeArrowheads="1"/>
          </p:cNvSpPr>
          <p:nvPr>
            <p:ph type="sldNum" sz="quarter" idx="11"/>
          </p:nvPr>
        </p:nvSpPr>
        <p:spPr>
          <a:xfrm>
            <a:off x="381000" y="6248400"/>
            <a:ext cx="2133600" cy="476250"/>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defRPr>
            </a:lvl1pPr>
          </a:lstStyle>
          <a:p>
            <a:pPr eaLnBrk="0" fontAlgn="base" hangingPunct="0">
              <a:spcBef>
                <a:spcPct val="0"/>
              </a:spcBef>
              <a:spcAft>
                <a:spcPct val="0"/>
              </a:spcAft>
              <a:defRPr/>
            </a:pPr>
            <a:fld id="{B2A46F86-5155-4923-8A80-58340DDE96D9}" type="slidenum">
              <a:rPr lang="en-US" altLang="en-US">
                <a:latin typeface="Arial" charset="0"/>
                <a:cs typeface="Arial" charset="0"/>
              </a:rPr>
              <a:pPr eaLnBrk="0" fontAlgn="base" hangingPunct="0">
                <a:spcBef>
                  <a:spcPct val="0"/>
                </a:spcBef>
                <a:spcAft>
                  <a:spcPct val="0"/>
                </a:spcAft>
                <a:defRPr/>
              </a:pPr>
              <a:t>‹#›</a:t>
            </a:fld>
            <a:endParaRPr lang="en-US" altLang="en-US">
              <a:latin typeface="Arial" charset="0"/>
              <a:cs typeface="Arial" charset="0"/>
            </a:endParaRPr>
          </a:p>
        </p:txBody>
      </p:sp>
    </p:spTree>
    <p:extLst>
      <p:ext uri="{BB962C8B-B14F-4D97-AF65-F5344CB8AC3E}">
        <p14:creationId xmlns:p14="http://schemas.microsoft.com/office/powerpoint/2010/main" val="730584534"/>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9642978"/>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8377341"/>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9" descr="PH24a"/>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29000" y="0"/>
            <a:ext cx="2209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0" descr="PH54a"/>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19975" y="0"/>
            <a:ext cx="17240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2" descr="2901000274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186531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3" descr="USDAImage3"/>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600200" y="0"/>
            <a:ext cx="1879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0" descr="RCAP logo - newRGB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b="21510"/>
          <a:stretch>
            <a:fillRect/>
          </a:stretch>
        </p:blipFill>
        <p:spPr bwMode="auto">
          <a:xfrm>
            <a:off x="3429000" y="5257800"/>
            <a:ext cx="24511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6" descr="PH28"/>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532438" y="0"/>
            <a:ext cx="1893887"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51" name="Rectangle 19"/>
          <p:cNvSpPr>
            <a:spLocks noGrp="1" noChangeArrowheads="1"/>
          </p:cNvSpPr>
          <p:nvPr>
            <p:ph type="ctrTitle"/>
          </p:nvPr>
        </p:nvSpPr>
        <p:spPr>
          <a:xfrm>
            <a:off x="932656" y="2924176"/>
            <a:ext cx="7191375" cy="1104900"/>
          </a:xfrm>
        </p:spPr>
        <p:txBody>
          <a:bodyPr anchor="ctr"/>
          <a:lstStyle>
            <a:lvl1pPr algn="ctr">
              <a:defRPr sz="3700" u="none">
                <a:solidFill>
                  <a:schemeClr val="bg2"/>
                </a:solidFill>
              </a:defRPr>
            </a:lvl1pPr>
          </a:lstStyle>
          <a:p>
            <a:pPr lvl="0"/>
            <a:r>
              <a:rPr lang="en-US" altLang="en-US" noProof="0"/>
              <a:t>Click to edit Master title style</a:t>
            </a:r>
          </a:p>
        </p:txBody>
      </p:sp>
      <p:sp>
        <p:nvSpPr>
          <p:cNvPr id="146475" name="Rectangle 43"/>
          <p:cNvSpPr>
            <a:spLocks noGrp="1" noChangeArrowheads="1"/>
          </p:cNvSpPr>
          <p:nvPr>
            <p:ph type="subTitle" sz="quarter" idx="1"/>
          </p:nvPr>
        </p:nvSpPr>
        <p:spPr>
          <a:xfrm>
            <a:off x="2066925" y="4048125"/>
            <a:ext cx="4933950" cy="1066800"/>
          </a:xfrm>
        </p:spPr>
        <p:txBody>
          <a:bodyPr/>
          <a:lstStyle>
            <a:lvl1pPr marL="0" indent="0" algn="ctr">
              <a:buFont typeface="Wingdings" pitchFamily="2" charset="2"/>
              <a:buNone/>
              <a:defRPr sz="2000">
                <a:solidFill>
                  <a:schemeClr val="bg2"/>
                </a:solidFill>
              </a:defRPr>
            </a:lvl1pPr>
          </a:lstStyle>
          <a:p>
            <a:pPr lvl="0"/>
            <a:r>
              <a:rPr lang="en-US" altLang="en-US" noProof="0"/>
              <a:t>Click and type your name and organization</a:t>
            </a:r>
          </a:p>
        </p:txBody>
      </p:sp>
    </p:spTree>
    <p:extLst>
      <p:ext uri="{BB962C8B-B14F-4D97-AF65-F5344CB8AC3E}">
        <p14:creationId xmlns:p14="http://schemas.microsoft.com/office/powerpoint/2010/main" val="1540943062"/>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17861761"/>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0" descr="RCAP logo - newRGB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74850" y="990600"/>
            <a:ext cx="5018088"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p:spPr>
        <p:txBody>
          <a:bodyPr/>
          <a:lstStyle>
            <a:lvl1pPr algn="l">
              <a:defRPr sz="4000" b="1" u="none" cap="all">
                <a:solidFill>
                  <a:schemeClr val="bg2"/>
                </a:solidFill>
                <a:effectLst/>
              </a:defRPr>
            </a:lvl1pPr>
          </a:lstStyle>
          <a:p>
            <a:r>
              <a:rPr lang="en-US"/>
              <a:t>Click to edit Master title style</a:t>
            </a:r>
          </a:p>
        </p:txBody>
      </p:sp>
      <p:sp>
        <p:nvSpPr>
          <p:cNvPr id="3" name="Text Placeholder 2"/>
          <p:cNvSpPr>
            <a:spLocks noGrp="1"/>
          </p:cNvSpPr>
          <p:nvPr>
            <p:ph type="body" idx="1"/>
          </p:nvPr>
        </p:nvSpPr>
        <p:spPr>
          <a:xfrm>
            <a:off x="722313" y="3905250"/>
            <a:ext cx="7772400" cy="5016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316613714"/>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74788"/>
            <a:ext cx="4038600" cy="48498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74788"/>
            <a:ext cx="4038600" cy="48498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806846"/>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22288"/>
            <a:ext cx="6172200" cy="53141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2241972"/>
      </p:ext>
    </p:extLst>
  </p:cSld>
  <p:clrMapOvr>
    <a:masterClrMapping/>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85751" y="539353"/>
            <a:ext cx="6372224" cy="590550"/>
          </a:xfrm>
        </p:spPr>
        <p:txBody>
          <a:bodyPr/>
          <a:lstStyle/>
          <a:p>
            <a:r>
              <a:rPr lang="en-US"/>
              <a:t>Click to edit Master title style</a:t>
            </a:r>
          </a:p>
        </p:txBody>
      </p:sp>
    </p:spTree>
    <p:extLst>
      <p:ext uri="{BB962C8B-B14F-4D97-AF65-F5344CB8AC3E}">
        <p14:creationId xmlns:p14="http://schemas.microsoft.com/office/powerpoint/2010/main" val="4128209639"/>
      </p:ext>
    </p:extLst>
  </p:cSld>
  <p:clrMapOvr>
    <a:masterClrMapping/>
  </p:clrMapOvr>
  <p:transition spd="med">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3744787"/>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68389334"/>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u="none"/>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18959411"/>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40" descr="RCAP logo - newRGB2"/>
          <p:cNvPicPr>
            <a:picLocks noChangeAspect="1" noChangeArrowheads="1"/>
          </p:cNvPicPr>
          <p:nvPr userDrawn="1"/>
        </p:nvPicPr>
        <p:blipFill>
          <a:blip r:embed="rId2">
            <a:extLst>
              <a:ext uri="{28A0092B-C50C-407E-A947-70E740481C1C}">
                <a14:useLocalDpi xmlns:a14="http://schemas.microsoft.com/office/drawing/2010/main" val="0"/>
              </a:ext>
            </a:extLst>
          </a:blip>
          <a:srcRect t="88113"/>
          <a:stretch>
            <a:fillRect/>
          </a:stretch>
        </p:blipFill>
        <p:spPr bwMode="auto">
          <a:xfrm>
            <a:off x="1871663" y="6326188"/>
            <a:ext cx="54340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9563815"/>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76200"/>
            <a:ext cx="2095500"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76200"/>
            <a:ext cx="6134100"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455442"/>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6781800" cy="1066800"/>
          </a:xfrm>
        </p:spPr>
        <p:txBody>
          <a:bodyPr/>
          <a:lstStyle/>
          <a:p>
            <a:r>
              <a:rPr lang="en-US"/>
              <a:t>Click to edit Master title style</a:t>
            </a:r>
          </a:p>
        </p:txBody>
      </p:sp>
      <p:sp>
        <p:nvSpPr>
          <p:cNvPr id="3" name="Table Placeholder 2"/>
          <p:cNvSpPr>
            <a:spLocks noGrp="1"/>
          </p:cNvSpPr>
          <p:nvPr>
            <p:ph type="tbl" idx="1"/>
          </p:nvPr>
        </p:nvSpPr>
        <p:spPr>
          <a:xfrm>
            <a:off x="457200" y="1474788"/>
            <a:ext cx="8229600" cy="4849812"/>
          </a:xfrm>
        </p:spPr>
        <p:txBody>
          <a:bodyPr/>
          <a:lstStyle/>
          <a:p>
            <a:pPr lvl="0"/>
            <a:endParaRPr lang="en-US" noProof="0"/>
          </a:p>
        </p:txBody>
      </p:sp>
    </p:spTree>
    <p:extLst>
      <p:ext uri="{BB962C8B-B14F-4D97-AF65-F5344CB8AC3E}">
        <p14:creationId xmlns:p14="http://schemas.microsoft.com/office/powerpoint/2010/main" val="1463212777"/>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3840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457200" y="381000"/>
            <a:ext cx="8229600" cy="1524000"/>
          </a:xfrm>
          <a:prstGeom prst="rect">
            <a:avLst/>
          </a:prstGeom>
        </p:spPr>
        <p:txBody>
          <a:bodyPr/>
          <a:lstStyle>
            <a:lvl1pPr>
              <a:defRPr sz="4000"/>
            </a:lvl1pPr>
          </a:lstStyle>
          <a:p>
            <a:r>
              <a:rPr lang="en-US"/>
              <a:t>Click to edit Master title style</a:t>
            </a:r>
          </a:p>
        </p:txBody>
      </p:sp>
      <p:sp>
        <p:nvSpPr>
          <p:cNvPr id="4" name="Rectangle 5"/>
          <p:cNvSpPr>
            <a:spLocks noGrp="1" noChangeArrowheads="1"/>
          </p:cNvSpPr>
          <p:nvPr>
            <p:ph type="ftr" sz="quarter" idx="10"/>
          </p:nvPr>
        </p:nvSpPr>
        <p:spPr>
          <a:xfrm>
            <a:off x="3124200" y="6245225"/>
            <a:ext cx="2895600" cy="476250"/>
          </a:xfrm>
          <a:prstGeom prst="rect">
            <a:avLst/>
          </a:prstGeom>
        </p:spPr>
        <p:txBody>
          <a:bodyPr/>
          <a:lstStyle>
            <a:lvl1pPr eaLnBrk="0" hangingPunct="0">
              <a:defRPr>
                <a:solidFill>
                  <a:srgbClr val="000000"/>
                </a:solidFill>
                <a:latin typeface="Arial" panose="020B0604020202020204" pitchFamily="34" charset="0"/>
                <a:cs typeface="+mn-cs"/>
              </a:defRPr>
            </a:lvl1pPr>
          </a:lstStyle>
          <a:p>
            <a:pPr fontAlgn="base">
              <a:spcBef>
                <a:spcPct val="0"/>
              </a:spcBef>
              <a:spcAft>
                <a:spcPct val="0"/>
              </a:spcAft>
              <a:defRPr/>
            </a:pPr>
            <a:r>
              <a:rPr lang="en-US"/>
              <a:t>Developed for CDPHE by Oxenford Consulting, LLC; Jacobs Engineering Group, Inc.; and Rural Community Assistance Corporation, 2013.</a:t>
            </a:r>
          </a:p>
        </p:txBody>
      </p:sp>
      <p:sp>
        <p:nvSpPr>
          <p:cNvPr id="5" name="Rectangle 6"/>
          <p:cNvSpPr>
            <a:spLocks noGrp="1" noChangeArrowheads="1"/>
          </p:cNvSpPr>
          <p:nvPr>
            <p:ph type="sldNum" sz="quarter" idx="11"/>
          </p:nvPr>
        </p:nvSpPr>
        <p:spPr>
          <a:xfrm>
            <a:off x="381000" y="6248400"/>
            <a:ext cx="2133600" cy="476250"/>
          </a:xfrm>
          <a:prstGeom prst="rect">
            <a:avLst/>
          </a:prstGeom>
        </p:spPr>
        <p:txBody>
          <a:bodyPr vert="horz" wrap="square" lIns="91440" tIns="45720" rIns="91440" bIns="45720" numCol="1" anchor="t" anchorCtr="0" compatLnSpc="1">
            <a:prstTxWarp prst="textNoShape">
              <a:avLst/>
            </a:prstTxWarp>
          </a:bodyPr>
          <a:lstStyle>
            <a:lvl1pPr eaLnBrk="0" hangingPunct="0">
              <a:defRPr>
                <a:solidFill>
                  <a:srgbClr val="000000"/>
                </a:solidFill>
                <a:latin typeface="Arial" panose="020B0604020202020204" pitchFamily="34" charset="0"/>
                <a:cs typeface="+mn-cs"/>
              </a:defRPr>
            </a:lvl1pPr>
          </a:lstStyle>
          <a:p>
            <a:pPr fontAlgn="base">
              <a:spcBef>
                <a:spcPct val="0"/>
              </a:spcBef>
              <a:spcAft>
                <a:spcPct val="0"/>
              </a:spcAft>
              <a:defRPr/>
            </a:pPr>
            <a:fld id="{5109656C-7B0B-4728-BDF7-F291EDE7665F}"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2844650988"/>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with line-logo right">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2"/>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p>
        </p:txBody>
      </p:sp>
      <p:cxnSp>
        <p:nvCxnSpPr>
          <p:cNvPr id="7" name="Google Shape;69;p11">
            <a:extLst>
              <a:ext uri="{FF2B5EF4-FFF2-40B4-BE49-F238E27FC236}">
                <a16:creationId xmlns:a16="http://schemas.microsoft.com/office/drawing/2014/main" id="{7028525D-7806-4984-A7AA-66A0AAA637BB}"/>
              </a:ext>
            </a:extLst>
          </p:cNvPr>
          <p:cNvCxnSpPr/>
          <p:nvPr userDrawn="1"/>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Tree>
    <p:extLst>
      <p:ext uri="{BB962C8B-B14F-4D97-AF65-F5344CB8AC3E}">
        <p14:creationId xmlns:p14="http://schemas.microsoft.com/office/powerpoint/2010/main" val="30006446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quired) EPA Acknowledgement">
    <p:spTree>
      <p:nvGrpSpPr>
        <p:cNvPr id="1" name=""/>
        <p:cNvGrpSpPr/>
        <p:nvPr/>
      </p:nvGrpSpPr>
      <p:grpSpPr>
        <a:xfrm>
          <a:off x="0" y="0"/>
          <a:ext cx="0" cy="0"/>
          <a:chOff x="0" y="0"/>
          <a:chExt cx="0" cy="0"/>
        </a:xfrm>
      </p:grpSpPr>
      <p:cxnSp>
        <p:nvCxnSpPr>
          <p:cNvPr id="6" name="Google Shape;69;p11">
            <a:extLst>
              <a:ext uri="{FF2B5EF4-FFF2-40B4-BE49-F238E27FC236}">
                <a16:creationId xmlns:a16="http://schemas.microsoft.com/office/drawing/2014/main" id="{FE67B478-C1CC-4D22-B086-DD31E37E9325}"/>
              </a:ext>
            </a:extLst>
          </p:cNvPr>
          <p:cNvCxnSpPr/>
          <p:nvPr userDrawn="1"/>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
        <p:nvSpPr>
          <p:cNvPr id="3" name="TextBox 2">
            <a:extLst>
              <a:ext uri="{FF2B5EF4-FFF2-40B4-BE49-F238E27FC236}">
                <a16:creationId xmlns:a16="http://schemas.microsoft.com/office/drawing/2014/main" id="{60CA1183-AFE5-4395-9DB4-B2F8230FFA27}"/>
              </a:ext>
            </a:extLst>
          </p:cNvPr>
          <p:cNvSpPr txBox="1"/>
          <p:nvPr userDrawn="1"/>
        </p:nvSpPr>
        <p:spPr>
          <a:xfrm>
            <a:off x="720839" y="365760"/>
            <a:ext cx="7797546" cy="685800"/>
          </a:xfrm>
          <a:prstGeom prst="rect">
            <a:avLst/>
          </a:prstGeom>
        </p:spPr>
        <p:txBody>
          <a:bodyPr vert="horz" lIns="68580" tIns="34290" rIns="68580" bIns="34290" rtlCol="0" anchor="t">
            <a:normAutofit/>
          </a:bodyPr>
          <a:lstStyle>
            <a:lvl1pPr lvl="0">
              <a:lnSpc>
                <a:spcPct val="90000"/>
              </a:lnSpc>
              <a:spcBef>
                <a:spcPct val="0"/>
              </a:spcBef>
              <a:buNone/>
              <a:defRPr sz="3600" b="1">
                <a:solidFill>
                  <a:srgbClr val="3876B0"/>
                </a:solidFill>
                <a:latin typeface="Helvetica Neue" panose="02000503000000020004" pitchFamily="2"/>
                <a:ea typeface="+mj-ea"/>
                <a:cs typeface="+mj-cs"/>
              </a:defRPr>
            </a:lvl1pPr>
          </a:lstStyle>
          <a:p>
            <a:pPr lvl="0"/>
            <a:r>
              <a:rPr lang="en-US" sz="2700"/>
              <a:t>Acknowledgement</a:t>
            </a:r>
          </a:p>
        </p:txBody>
      </p:sp>
      <p:sp>
        <p:nvSpPr>
          <p:cNvPr id="4" name="TextBox 3">
            <a:extLst>
              <a:ext uri="{FF2B5EF4-FFF2-40B4-BE49-F238E27FC236}">
                <a16:creationId xmlns:a16="http://schemas.microsoft.com/office/drawing/2014/main" id="{7F51A2C4-4F21-4814-B534-8464479B5269}"/>
              </a:ext>
            </a:extLst>
          </p:cNvPr>
          <p:cNvSpPr txBox="1"/>
          <p:nvPr userDrawn="1"/>
        </p:nvSpPr>
        <p:spPr>
          <a:xfrm>
            <a:off x="720090" y="1143000"/>
            <a:ext cx="7797546" cy="4983480"/>
          </a:xfrm>
          <a:prstGeom prst="rect">
            <a:avLst/>
          </a:prstGeom>
        </p:spPr>
        <p:txBody>
          <a:bodyPr vert="horz" lIns="68580" tIns="34290" rIns="68580" bIns="34290" rtlCol="0">
            <a:normAutofit/>
          </a:bodyPr>
          <a:lstStyle>
            <a:lvl1pPr marR="0" lvl="0" indent="0" fontAlgn="auto">
              <a:lnSpc>
                <a:spcPct val="90000"/>
              </a:lnSpc>
              <a:spcBef>
                <a:spcPts val="1000"/>
              </a:spcBef>
              <a:spcAft>
                <a:spcPts val="0"/>
              </a:spcAft>
              <a:buClr>
                <a:srgbClr val="3876B0"/>
              </a:buClr>
              <a:buSzTx/>
              <a:buFont typeface="Arial" panose="020B0604020202020204" pitchFamily="34" charset="0"/>
              <a:buNone/>
              <a:tabLst/>
              <a:defRPr sz="3200" b="0">
                <a:solidFill>
                  <a:srgbClr val="7B8898"/>
                </a:solidFill>
                <a:latin typeface="Helvetica Neue"/>
                <a:ea typeface="Helvetica Neue"/>
                <a:cs typeface="Helvetica Neue"/>
              </a:defRPr>
            </a:lvl1pPr>
            <a:lvl2pPr marL="685800" indent="-228600">
              <a:lnSpc>
                <a:spcPct val="90000"/>
              </a:lnSpc>
              <a:spcBef>
                <a:spcPts val="500"/>
              </a:spcBef>
              <a:buClr>
                <a:srgbClr val="3876B0"/>
              </a:buClr>
              <a:buFont typeface="Arial" panose="020B0604020202020204" pitchFamily="34" charset="0"/>
              <a:buChar char="•"/>
              <a:defRPr sz="2800">
                <a:solidFill>
                  <a:srgbClr val="7B8898"/>
                </a:solidFill>
                <a:latin typeface="Helvetica Neue" panose="02000503000000020004" pitchFamily="2"/>
              </a:defRPr>
            </a:lvl2pPr>
            <a:lvl3pPr marL="1143000" indent="-228600">
              <a:lnSpc>
                <a:spcPct val="90000"/>
              </a:lnSpc>
              <a:spcBef>
                <a:spcPts val="500"/>
              </a:spcBef>
              <a:buClr>
                <a:srgbClr val="3876B0"/>
              </a:buClr>
              <a:buFont typeface="Arial" panose="020B0604020202020204" pitchFamily="34" charset="0"/>
              <a:buChar char="•"/>
              <a:defRPr sz="2400">
                <a:solidFill>
                  <a:srgbClr val="7B8898"/>
                </a:solidFill>
                <a:latin typeface="Helvetica Neue" panose="02000503000000020004" pitchFamily="2"/>
              </a:defRPr>
            </a:lvl3pPr>
            <a:lvl4pPr marL="1600200" indent="-228600">
              <a:lnSpc>
                <a:spcPct val="90000"/>
              </a:lnSpc>
              <a:spcBef>
                <a:spcPts val="500"/>
              </a:spcBef>
              <a:buClr>
                <a:srgbClr val="3876B0"/>
              </a:buClr>
              <a:buFont typeface="Arial" panose="020B0604020202020204" pitchFamily="34" charset="0"/>
              <a:buChar char="•"/>
              <a:defRPr sz="2000">
                <a:solidFill>
                  <a:srgbClr val="7B8898"/>
                </a:solidFill>
                <a:latin typeface="Helvetica Neue" panose="02000503000000020004" pitchFamily="2"/>
              </a:defRPr>
            </a:lvl4pPr>
            <a:lvl5pPr marL="2057400" indent="-228600">
              <a:lnSpc>
                <a:spcPct val="90000"/>
              </a:lnSpc>
              <a:spcBef>
                <a:spcPts val="500"/>
              </a:spcBef>
              <a:buClr>
                <a:srgbClr val="3876B0"/>
              </a:buClr>
              <a:buFont typeface="Arial" panose="020B0604020202020204" pitchFamily="34" charset="0"/>
              <a:buChar char="•"/>
              <a:defRPr sz="2000">
                <a:solidFill>
                  <a:srgbClr val="7B8898"/>
                </a:solidFill>
                <a:latin typeface="Helvetica Neue" panose="02000503000000020004" pitchFamily="2"/>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sz="2400">
                <a:solidFill>
                  <a:srgbClr val="63666A"/>
                </a:solidFill>
                <a:sym typeface="Helvetica Neue"/>
              </a:rPr>
              <a:t>This project has been funded wholly or in part by the United States Environmental Protection Agency under an EPA Training and Technical Assistance for Small Drinking Water Systems to Achieve and Maintain Compliance. </a:t>
            </a:r>
            <a:br>
              <a:rPr lang="en-US" sz="2400">
                <a:solidFill>
                  <a:srgbClr val="63666A"/>
                </a:solidFill>
                <a:sym typeface="Helvetica Neue"/>
              </a:rPr>
            </a:br>
            <a:br>
              <a:rPr lang="en-US" sz="2400">
                <a:solidFill>
                  <a:srgbClr val="63666A"/>
                </a:solidFill>
                <a:sym typeface="Helvetica Neue"/>
              </a:rPr>
            </a:br>
            <a:r>
              <a:rPr lang="en-US" sz="2400">
                <a:solidFill>
                  <a:srgbClr val="63666A"/>
                </a:solidFill>
                <a:sym typeface="Helvetica Neue"/>
              </a:rPr>
              <a:t>The contents of this document do not necessarily reflect the views and policies of the Environmental Protection Agency, nor does the EPA endorse trade names or recommend the use of commercial products mentioned in this document.</a:t>
            </a:r>
          </a:p>
          <a:p>
            <a:pPr lvl="0"/>
            <a:endParaRPr lang="en-US" sz="2400"/>
          </a:p>
        </p:txBody>
      </p:sp>
      <p:pic>
        <p:nvPicPr>
          <p:cNvPr id="11" name="Picture 10" descr="Logo&#10;&#10;Description automatically generated">
            <a:extLst>
              <a:ext uri="{FF2B5EF4-FFF2-40B4-BE49-F238E27FC236}">
                <a16:creationId xmlns:a16="http://schemas.microsoft.com/office/drawing/2014/main" id="{87A31FE3-5140-4B56-9256-197546D5825E}"/>
              </a:ext>
            </a:extLst>
          </p:cNvPr>
          <p:cNvPicPr>
            <a:picLocks noChangeAspect="1"/>
          </p:cNvPicPr>
          <p:nvPr userDrawn="1"/>
        </p:nvPicPr>
        <p:blipFill>
          <a:blip r:embed="rId2"/>
          <a:stretch>
            <a:fillRect/>
          </a:stretch>
        </p:blipFill>
        <p:spPr>
          <a:xfrm>
            <a:off x="7779245" y="398353"/>
            <a:ext cx="899345" cy="554179"/>
          </a:xfrm>
          <a:prstGeom prst="rect">
            <a:avLst/>
          </a:prstGeom>
        </p:spPr>
      </p:pic>
    </p:spTree>
    <p:extLst>
      <p:ext uri="{BB962C8B-B14F-4D97-AF65-F5344CB8AC3E}">
        <p14:creationId xmlns:p14="http://schemas.microsoft.com/office/powerpoint/2010/main" val="26143865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720840" y="1143000"/>
            <a:ext cx="7794510" cy="5486400"/>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800">
                <a:solidFill>
                  <a:srgbClr val="63666A"/>
                </a:solidFill>
                <a:latin typeface="Helvetica Neue" panose="02000503000000020004" pitchFamily="2"/>
              </a:defRPr>
            </a:lvl4pPr>
            <a:lvl5pPr>
              <a:buClr>
                <a:srgbClr val="3876B0"/>
              </a:buClr>
              <a:defRPr sz="1800">
                <a:solidFill>
                  <a:srgbClr val="63666A"/>
                </a:solidFill>
                <a:latin typeface="Helvetica Neue" panose="02000503000000020004" pitchFamily="2"/>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Google Shape;70;p11">
            <a:extLst>
              <a:ext uri="{FF2B5EF4-FFF2-40B4-BE49-F238E27FC236}">
                <a16:creationId xmlns:a16="http://schemas.microsoft.com/office/drawing/2014/main" id="{FD196D38-D9D3-4CB2-AEA0-64840D2DC9BA}"/>
              </a:ext>
            </a:extLst>
          </p:cNvPr>
          <p:cNvCxnSpPr/>
          <p:nvPr userDrawn="1"/>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userDrawn="1"/>
        </p:nvSpPr>
        <p:spPr>
          <a:xfrm rot="-5400000">
            <a:off x="-96501" y="434765"/>
            <a:ext cx="1361932" cy="4924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Lato"/>
                <a:ea typeface="Lato"/>
                <a:cs typeface="Lato"/>
                <a:sym typeface="Lato"/>
              </a:rPr>
              <a:t>RCAP</a:t>
            </a:r>
            <a:endParaRPr sz="1200">
              <a:latin typeface="Lato"/>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p>
        </p:txBody>
      </p:sp>
    </p:spTree>
    <p:custDataLst>
      <p:tags r:id="rId1"/>
    </p:custDataLst>
    <p:extLst>
      <p:ext uri="{BB962C8B-B14F-4D97-AF65-F5344CB8AC3E}">
        <p14:creationId xmlns:p14="http://schemas.microsoft.com/office/powerpoint/2010/main" val="25934958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Map">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id="{9E00AFB1-F7F3-46AE-99FF-5501E98AB577}"/>
              </a:ext>
            </a:extLst>
          </p:cNvPr>
          <p:cNvPicPr>
            <a:picLocks noChangeAspect="1"/>
          </p:cNvPicPr>
          <p:nvPr userDrawn="1"/>
        </p:nvPicPr>
        <p:blipFill>
          <a:blip r:embed="rId2"/>
          <a:stretch>
            <a:fillRect/>
          </a:stretch>
        </p:blipFill>
        <p:spPr>
          <a:xfrm>
            <a:off x="0" y="0"/>
            <a:ext cx="9144000" cy="6858000"/>
          </a:xfrm>
          <a:prstGeom prst="rect">
            <a:avLst/>
          </a:prstGeom>
        </p:spPr>
      </p:pic>
      <p:grpSp>
        <p:nvGrpSpPr>
          <p:cNvPr id="8" name="Google Shape;219;p30">
            <a:extLst>
              <a:ext uri="{FF2B5EF4-FFF2-40B4-BE49-F238E27FC236}">
                <a16:creationId xmlns:a16="http://schemas.microsoft.com/office/drawing/2014/main" id="{64FA9F05-3FF6-4D9A-B3E1-9DB2D3994491}"/>
              </a:ext>
            </a:extLst>
          </p:cNvPr>
          <p:cNvGrpSpPr/>
          <p:nvPr userDrawn="1"/>
        </p:nvGrpSpPr>
        <p:grpSpPr>
          <a:xfrm>
            <a:off x="8105820" y="407439"/>
            <a:ext cx="623983" cy="904200"/>
            <a:chOff x="5621961" y="1182220"/>
            <a:chExt cx="1196975" cy="1300883"/>
          </a:xfrm>
        </p:grpSpPr>
        <p:sp>
          <p:nvSpPr>
            <p:cNvPr id="9" name="Google Shape;220;p30">
              <a:extLst>
                <a:ext uri="{FF2B5EF4-FFF2-40B4-BE49-F238E27FC236}">
                  <a16:creationId xmlns:a16="http://schemas.microsoft.com/office/drawing/2014/main" id="{8B2571C9-FCF9-45C8-B14A-FCD904E406EF}"/>
                </a:ext>
              </a:extLst>
            </p:cNvPr>
            <p:cNvSpPr/>
            <p:nvPr/>
          </p:nvSpPr>
          <p:spPr>
            <a:xfrm>
              <a:off x="5621961" y="1285735"/>
              <a:ext cx="1196975" cy="1196975"/>
            </a:xfrm>
            <a:custGeom>
              <a:avLst/>
              <a:gdLst/>
              <a:ahLst/>
              <a:cxnLst/>
              <a:rect l="l" t="t" r="r" b="b"/>
              <a:pathLst>
                <a:path w="1196975" h="1196975" extrusionOk="0">
                  <a:moveTo>
                    <a:pt x="598551" y="0"/>
                  </a:moveTo>
                  <a:lnTo>
                    <a:pt x="546415" y="2235"/>
                  </a:lnTo>
                  <a:lnTo>
                    <a:pt x="495539" y="8818"/>
                  </a:lnTo>
                  <a:lnTo>
                    <a:pt x="446103" y="19564"/>
                  </a:lnTo>
                  <a:lnTo>
                    <a:pt x="398286" y="34289"/>
                  </a:lnTo>
                  <a:lnTo>
                    <a:pt x="352268" y="52810"/>
                  </a:lnTo>
                  <a:lnTo>
                    <a:pt x="308228" y="75056"/>
                  </a:lnTo>
                  <a:lnTo>
                    <a:pt x="267440" y="99897"/>
                  </a:lnTo>
                  <a:lnTo>
                    <a:pt x="228869" y="127823"/>
                  </a:lnTo>
                  <a:lnTo>
                    <a:pt x="192689" y="158663"/>
                  </a:lnTo>
                  <a:lnTo>
                    <a:pt x="159071" y="192247"/>
                  </a:lnTo>
                  <a:lnTo>
                    <a:pt x="128187" y="228405"/>
                  </a:lnTo>
                  <a:lnTo>
                    <a:pt x="100208" y="266965"/>
                  </a:lnTo>
                  <a:lnTo>
                    <a:pt x="75306" y="307758"/>
                  </a:lnTo>
                  <a:lnTo>
                    <a:pt x="53653" y="350612"/>
                  </a:lnTo>
                  <a:lnTo>
                    <a:pt x="35421" y="395358"/>
                  </a:lnTo>
                  <a:lnTo>
                    <a:pt x="20781" y="441823"/>
                  </a:lnTo>
                  <a:lnTo>
                    <a:pt x="9906" y="489838"/>
                  </a:lnTo>
                  <a:lnTo>
                    <a:pt x="4095" y="528781"/>
                  </a:lnTo>
                  <a:lnTo>
                    <a:pt x="428" y="576035"/>
                  </a:lnTo>
                  <a:lnTo>
                    <a:pt x="0" y="604266"/>
                  </a:lnTo>
                  <a:lnTo>
                    <a:pt x="823" y="630443"/>
                  </a:lnTo>
                  <a:lnTo>
                    <a:pt x="4699" y="673735"/>
                  </a:lnTo>
                  <a:lnTo>
                    <a:pt x="11574" y="716222"/>
                  </a:lnTo>
                  <a:lnTo>
                    <a:pt x="26066" y="773826"/>
                  </a:lnTo>
                  <a:lnTo>
                    <a:pt x="40893" y="816101"/>
                  </a:lnTo>
                  <a:lnTo>
                    <a:pt x="59996" y="859788"/>
                  </a:lnTo>
                  <a:lnTo>
                    <a:pt x="82394" y="901577"/>
                  </a:lnTo>
                  <a:lnTo>
                    <a:pt x="107924" y="941305"/>
                  </a:lnTo>
                  <a:lnTo>
                    <a:pt x="136421" y="978805"/>
                  </a:lnTo>
                  <a:lnTo>
                    <a:pt x="167719" y="1013912"/>
                  </a:lnTo>
                  <a:lnTo>
                    <a:pt x="201655" y="1046461"/>
                  </a:lnTo>
                  <a:lnTo>
                    <a:pt x="238063" y="1076285"/>
                  </a:lnTo>
                  <a:lnTo>
                    <a:pt x="276779" y="1103221"/>
                  </a:lnTo>
                  <a:lnTo>
                    <a:pt x="317637" y="1127102"/>
                  </a:lnTo>
                  <a:lnTo>
                    <a:pt x="360473" y="1147762"/>
                  </a:lnTo>
                  <a:lnTo>
                    <a:pt x="405121" y="1165038"/>
                  </a:lnTo>
                  <a:lnTo>
                    <a:pt x="451418" y="1178762"/>
                  </a:lnTo>
                  <a:lnTo>
                    <a:pt x="499199" y="1188770"/>
                  </a:lnTo>
                  <a:lnTo>
                    <a:pt x="548298" y="1194896"/>
                  </a:lnTo>
                  <a:lnTo>
                    <a:pt x="598551" y="1196975"/>
                  </a:lnTo>
                  <a:lnTo>
                    <a:pt x="653052" y="1194524"/>
                  </a:lnTo>
                  <a:lnTo>
                    <a:pt x="706181" y="1187316"/>
                  </a:lnTo>
                  <a:lnTo>
                    <a:pt x="757729" y="1175565"/>
                  </a:lnTo>
                  <a:lnTo>
                    <a:pt x="807489" y="1159486"/>
                  </a:lnTo>
                  <a:lnTo>
                    <a:pt x="855252" y="1139292"/>
                  </a:lnTo>
                  <a:lnTo>
                    <a:pt x="900811" y="1115199"/>
                  </a:lnTo>
                  <a:lnTo>
                    <a:pt x="942330" y="1088478"/>
                  </a:lnTo>
                  <a:lnTo>
                    <a:pt x="981408" y="1058546"/>
                  </a:lnTo>
                  <a:lnTo>
                    <a:pt x="1017843" y="1025568"/>
                  </a:lnTo>
                  <a:lnTo>
                    <a:pt x="1051433" y="989710"/>
                  </a:lnTo>
                  <a:lnTo>
                    <a:pt x="1082875" y="950047"/>
                  </a:lnTo>
                  <a:lnTo>
                    <a:pt x="1110948" y="907764"/>
                  </a:lnTo>
                  <a:lnTo>
                    <a:pt x="1135425" y="863052"/>
                  </a:lnTo>
                  <a:lnTo>
                    <a:pt x="1156081" y="816101"/>
                  </a:lnTo>
                  <a:lnTo>
                    <a:pt x="1172672" y="767662"/>
                  </a:lnTo>
                  <a:lnTo>
                    <a:pt x="1183683" y="724294"/>
                  </a:lnTo>
                  <a:lnTo>
                    <a:pt x="1190795" y="684194"/>
                  </a:lnTo>
                  <a:lnTo>
                    <a:pt x="1195101" y="644969"/>
                  </a:lnTo>
                  <a:lnTo>
                    <a:pt x="1196975" y="598551"/>
                  </a:lnTo>
                  <a:lnTo>
                    <a:pt x="1196546" y="576035"/>
                  </a:lnTo>
                  <a:lnTo>
                    <a:pt x="1193450" y="533385"/>
                  </a:lnTo>
                  <a:lnTo>
                    <a:pt x="1177883" y="448313"/>
                  </a:lnTo>
                  <a:lnTo>
                    <a:pt x="1163018" y="399467"/>
                  </a:lnTo>
                  <a:lnTo>
                    <a:pt x="1144176" y="352500"/>
                  </a:lnTo>
                  <a:lnTo>
                    <a:pt x="1121537" y="307593"/>
                  </a:lnTo>
                  <a:lnTo>
                    <a:pt x="1100766" y="273091"/>
                  </a:lnTo>
                  <a:lnTo>
                    <a:pt x="1077769" y="240130"/>
                  </a:lnTo>
                  <a:lnTo>
                    <a:pt x="1052653" y="208833"/>
                  </a:lnTo>
                  <a:lnTo>
                    <a:pt x="1025525" y="179323"/>
                  </a:lnTo>
                  <a:lnTo>
                    <a:pt x="991730" y="147395"/>
                  </a:lnTo>
                  <a:lnTo>
                    <a:pt x="955528" y="118153"/>
                  </a:lnTo>
                  <a:lnTo>
                    <a:pt x="917080" y="91757"/>
                  </a:lnTo>
                  <a:lnTo>
                    <a:pt x="876546" y="68366"/>
                  </a:lnTo>
                  <a:lnTo>
                    <a:pt x="834088" y="48137"/>
                  </a:lnTo>
                  <a:lnTo>
                    <a:pt x="789865" y="31231"/>
                  </a:lnTo>
                  <a:lnTo>
                    <a:pt x="744040" y="17805"/>
                  </a:lnTo>
                  <a:lnTo>
                    <a:pt x="696771" y="8019"/>
                  </a:lnTo>
                  <a:lnTo>
                    <a:pt x="648221" y="2031"/>
                  </a:lnTo>
                  <a:lnTo>
                    <a:pt x="598551" y="0"/>
                  </a:lnTo>
                  <a:close/>
                </a:path>
              </a:pathLst>
            </a:custGeom>
            <a:solidFill>
              <a:srgbClr val="EAEBE1"/>
            </a:solidFill>
            <a:ln>
              <a:noFill/>
            </a:ln>
          </p:spPr>
          <p:txBody>
            <a:bodyPr spcFirstLastPara="1" wrap="square" lIns="0" tIns="0" rIns="0" bIns="0" anchor="t" anchorCtr="0">
              <a:noAutofit/>
            </a:bodyPr>
            <a:lstStyle/>
            <a:p>
              <a:endParaRPr sz="1800"/>
            </a:p>
          </p:txBody>
        </p:sp>
        <p:sp>
          <p:nvSpPr>
            <p:cNvPr id="10" name="Google Shape;221;p30">
              <a:extLst>
                <a:ext uri="{FF2B5EF4-FFF2-40B4-BE49-F238E27FC236}">
                  <a16:creationId xmlns:a16="http://schemas.microsoft.com/office/drawing/2014/main" id="{11FF287F-9DD6-4E34-AB22-1F34E76CB8F9}"/>
                </a:ext>
              </a:extLst>
            </p:cNvPr>
            <p:cNvSpPr/>
            <p:nvPr/>
          </p:nvSpPr>
          <p:spPr>
            <a:xfrm>
              <a:off x="5766202" y="1709318"/>
              <a:ext cx="1033145" cy="739775"/>
            </a:xfrm>
            <a:custGeom>
              <a:avLst/>
              <a:gdLst/>
              <a:ahLst/>
              <a:cxnLst/>
              <a:rect l="l" t="t" r="r" b="b"/>
              <a:pathLst>
                <a:path w="1033145" h="739775" extrusionOk="0">
                  <a:moveTo>
                    <a:pt x="570541" y="0"/>
                  </a:moveTo>
                  <a:lnTo>
                    <a:pt x="525712" y="2199"/>
                  </a:lnTo>
                  <a:lnTo>
                    <a:pt x="480498" y="8026"/>
                  </a:lnTo>
                  <a:lnTo>
                    <a:pt x="434866" y="17354"/>
                  </a:lnTo>
                  <a:lnTo>
                    <a:pt x="388780" y="30057"/>
                  </a:lnTo>
                  <a:lnTo>
                    <a:pt x="334292" y="47101"/>
                  </a:lnTo>
                  <a:lnTo>
                    <a:pt x="282315" y="64402"/>
                  </a:lnTo>
                  <a:lnTo>
                    <a:pt x="233322" y="82777"/>
                  </a:lnTo>
                  <a:lnTo>
                    <a:pt x="187781" y="103041"/>
                  </a:lnTo>
                  <a:lnTo>
                    <a:pt x="146162" y="126010"/>
                  </a:lnTo>
                  <a:lnTo>
                    <a:pt x="108937" y="152498"/>
                  </a:lnTo>
                  <a:lnTo>
                    <a:pt x="76575" y="183323"/>
                  </a:lnTo>
                  <a:lnTo>
                    <a:pt x="49546" y="219298"/>
                  </a:lnTo>
                  <a:lnTo>
                    <a:pt x="28320" y="261240"/>
                  </a:lnTo>
                  <a:lnTo>
                    <a:pt x="13368" y="309965"/>
                  </a:lnTo>
                  <a:lnTo>
                    <a:pt x="4090" y="359249"/>
                  </a:lnTo>
                  <a:lnTo>
                    <a:pt x="0" y="402938"/>
                  </a:lnTo>
                  <a:lnTo>
                    <a:pt x="1733" y="442074"/>
                  </a:lnTo>
                  <a:lnTo>
                    <a:pt x="25227" y="510856"/>
                  </a:lnTo>
                  <a:lnTo>
                    <a:pt x="48262" y="542588"/>
                  </a:lnTo>
                  <a:lnTo>
                    <a:pt x="79672" y="573936"/>
                  </a:lnTo>
                  <a:lnTo>
                    <a:pt x="120097" y="605944"/>
                  </a:lnTo>
                  <a:lnTo>
                    <a:pt x="170173" y="639653"/>
                  </a:lnTo>
                  <a:lnTo>
                    <a:pt x="230538" y="676106"/>
                  </a:lnTo>
                  <a:lnTo>
                    <a:pt x="281428" y="701969"/>
                  </a:lnTo>
                  <a:lnTo>
                    <a:pt x="331258" y="720408"/>
                  </a:lnTo>
                  <a:lnTo>
                    <a:pt x="380176" y="732269"/>
                  </a:lnTo>
                  <a:lnTo>
                    <a:pt x="428331" y="738394"/>
                  </a:lnTo>
                  <a:lnTo>
                    <a:pt x="475873" y="739628"/>
                  </a:lnTo>
                  <a:lnTo>
                    <a:pt x="522950" y="736816"/>
                  </a:lnTo>
                  <a:lnTo>
                    <a:pt x="569711" y="730802"/>
                  </a:lnTo>
                  <a:lnTo>
                    <a:pt x="616305" y="722431"/>
                  </a:lnTo>
                  <a:lnTo>
                    <a:pt x="662881" y="712546"/>
                  </a:lnTo>
                  <a:lnTo>
                    <a:pt x="756572" y="691612"/>
                  </a:lnTo>
                  <a:lnTo>
                    <a:pt x="798091" y="664891"/>
                  </a:lnTo>
                  <a:lnTo>
                    <a:pt x="837169" y="634959"/>
                  </a:lnTo>
                  <a:lnTo>
                    <a:pt x="873605" y="601981"/>
                  </a:lnTo>
                  <a:lnTo>
                    <a:pt x="907194" y="566124"/>
                  </a:lnTo>
                  <a:lnTo>
                    <a:pt x="938636" y="526465"/>
                  </a:lnTo>
                  <a:lnTo>
                    <a:pt x="966709" y="484182"/>
                  </a:lnTo>
                  <a:lnTo>
                    <a:pt x="991187" y="439467"/>
                  </a:lnTo>
                  <a:lnTo>
                    <a:pt x="1011842" y="392515"/>
                  </a:lnTo>
                  <a:lnTo>
                    <a:pt x="1028433" y="344075"/>
                  </a:lnTo>
                  <a:lnTo>
                    <a:pt x="1033051" y="327503"/>
                  </a:lnTo>
                  <a:lnTo>
                    <a:pt x="1022803" y="282675"/>
                  </a:lnTo>
                  <a:lnTo>
                    <a:pt x="1006537" y="239451"/>
                  </a:lnTo>
                  <a:lnTo>
                    <a:pt x="984030" y="198701"/>
                  </a:lnTo>
                  <a:lnTo>
                    <a:pt x="955055" y="161298"/>
                  </a:lnTo>
                  <a:lnTo>
                    <a:pt x="919386" y="128113"/>
                  </a:lnTo>
                  <a:lnTo>
                    <a:pt x="876415" y="96755"/>
                  </a:lnTo>
                  <a:lnTo>
                    <a:pt x="833330" y="70033"/>
                  </a:lnTo>
                  <a:lnTo>
                    <a:pt x="790098" y="47821"/>
                  </a:lnTo>
                  <a:lnTo>
                    <a:pt x="746685" y="29994"/>
                  </a:lnTo>
                  <a:lnTo>
                    <a:pt x="703056" y="16424"/>
                  </a:lnTo>
                  <a:lnTo>
                    <a:pt x="659179" y="6985"/>
                  </a:lnTo>
                  <a:lnTo>
                    <a:pt x="615018" y="1553"/>
                  </a:lnTo>
                  <a:lnTo>
                    <a:pt x="570541" y="0"/>
                  </a:lnTo>
                  <a:close/>
                </a:path>
              </a:pathLst>
            </a:custGeom>
            <a:solidFill>
              <a:srgbClr val="479FB8"/>
            </a:solidFill>
            <a:ln>
              <a:noFill/>
            </a:ln>
          </p:spPr>
          <p:txBody>
            <a:bodyPr spcFirstLastPara="1" wrap="square" lIns="0" tIns="0" rIns="0" bIns="0" anchor="t" anchorCtr="0">
              <a:noAutofit/>
            </a:bodyPr>
            <a:lstStyle/>
            <a:p>
              <a:endParaRPr sz="1800"/>
            </a:p>
          </p:txBody>
        </p:sp>
        <p:sp>
          <p:nvSpPr>
            <p:cNvPr id="11" name="Google Shape;222;p30">
              <a:extLst>
                <a:ext uri="{FF2B5EF4-FFF2-40B4-BE49-F238E27FC236}">
                  <a16:creationId xmlns:a16="http://schemas.microsoft.com/office/drawing/2014/main" id="{2F129AC0-C49B-42CF-A6AD-218F624F912D}"/>
                </a:ext>
              </a:extLst>
            </p:cNvPr>
            <p:cNvSpPr/>
            <p:nvPr/>
          </p:nvSpPr>
          <p:spPr>
            <a:xfrm>
              <a:off x="5662879" y="1840407"/>
              <a:ext cx="1115695" cy="613410"/>
            </a:xfrm>
            <a:custGeom>
              <a:avLst/>
              <a:gdLst/>
              <a:ahLst/>
              <a:cxnLst/>
              <a:rect l="l" t="t" r="r" b="b"/>
              <a:pathLst>
                <a:path w="1115695" h="613410" extrusionOk="0">
                  <a:moveTo>
                    <a:pt x="496519" y="1308"/>
                  </a:moveTo>
                  <a:lnTo>
                    <a:pt x="441109" y="0"/>
                  </a:lnTo>
                  <a:lnTo>
                    <a:pt x="385495" y="5588"/>
                  </a:lnTo>
                  <a:lnTo>
                    <a:pt x="330530" y="17157"/>
                  </a:lnTo>
                  <a:lnTo>
                    <a:pt x="277025" y="33807"/>
                  </a:lnTo>
                  <a:lnTo>
                    <a:pt x="225844" y="54597"/>
                  </a:lnTo>
                  <a:lnTo>
                    <a:pt x="177800" y="78651"/>
                  </a:lnTo>
                  <a:lnTo>
                    <a:pt x="133756" y="105029"/>
                  </a:lnTo>
                  <a:lnTo>
                    <a:pt x="94526" y="132842"/>
                  </a:lnTo>
                  <a:lnTo>
                    <a:pt x="60947" y="161175"/>
                  </a:lnTo>
                  <a:lnTo>
                    <a:pt x="33870" y="189103"/>
                  </a:lnTo>
                  <a:lnTo>
                    <a:pt x="2565" y="240144"/>
                  </a:lnTo>
                  <a:lnTo>
                    <a:pt x="0" y="261429"/>
                  </a:lnTo>
                  <a:lnTo>
                    <a:pt x="8102" y="312521"/>
                  </a:lnTo>
                  <a:lnTo>
                    <a:pt x="28778" y="354584"/>
                  </a:lnTo>
                  <a:lnTo>
                    <a:pt x="78181" y="410146"/>
                  </a:lnTo>
                  <a:lnTo>
                    <a:pt x="172491" y="501751"/>
                  </a:lnTo>
                  <a:lnTo>
                    <a:pt x="183184" y="499275"/>
                  </a:lnTo>
                  <a:lnTo>
                    <a:pt x="245173" y="472884"/>
                  </a:lnTo>
                  <a:lnTo>
                    <a:pt x="280797" y="444588"/>
                  </a:lnTo>
                  <a:lnTo>
                    <a:pt x="278168" y="380834"/>
                  </a:lnTo>
                  <a:lnTo>
                    <a:pt x="256070" y="344398"/>
                  </a:lnTo>
                  <a:lnTo>
                    <a:pt x="238874" y="306666"/>
                  </a:lnTo>
                  <a:lnTo>
                    <a:pt x="257556" y="232930"/>
                  </a:lnTo>
                  <a:lnTo>
                    <a:pt x="309841" y="206362"/>
                  </a:lnTo>
                  <a:lnTo>
                    <a:pt x="369316" y="203530"/>
                  </a:lnTo>
                  <a:lnTo>
                    <a:pt x="374294" y="184505"/>
                  </a:lnTo>
                  <a:lnTo>
                    <a:pt x="387121" y="142316"/>
                  </a:lnTo>
                  <a:lnTo>
                    <a:pt x="404672" y="99275"/>
                  </a:lnTo>
                  <a:lnTo>
                    <a:pt x="423811" y="77724"/>
                  </a:lnTo>
                  <a:lnTo>
                    <a:pt x="439102" y="73990"/>
                  </a:lnTo>
                  <a:lnTo>
                    <a:pt x="451777" y="64795"/>
                  </a:lnTo>
                  <a:lnTo>
                    <a:pt x="468642" y="42951"/>
                  </a:lnTo>
                  <a:lnTo>
                    <a:pt x="496519" y="1308"/>
                  </a:lnTo>
                  <a:close/>
                </a:path>
                <a:path w="1115695" h="613410" extrusionOk="0">
                  <a:moveTo>
                    <a:pt x="1115161" y="261429"/>
                  </a:moveTo>
                  <a:lnTo>
                    <a:pt x="973683" y="132029"/>
                  </a:lnTo>
                  <a:lnTo>
                    <a:pt x="786358" y="163144"/>
                  </a:lnTo>
                  <a:lnTo>
                    <a:pt x="806932" y="232994"/>
                  </a:lnTo>
                  <a:lnTo>
                    <a:pt x="914501" y="245554"/>
                  </a:lnTo>
                  <a:lnTo>
                    <a:pt x="782548" y="380568"/>
                  </a:lnTo>
                  <a:lnTo>
                    <a:pt x="716508" y="418160"/>
                  </a:lnTo>
                  <a:lnTo>
                    <a:pt x="742543" y="511378"/>
                  </a:lnTo>
                  <a:lnTo>
                    <a:pt x="742924" y="612978"/>
                  </a:lnTo>
                  <a:lnTo>
                    <a:pt x="794512" y="593648"/>
                  </a:lnTo>
                  <a:lnTo>
                    <a:pt x="843445" y="569836"/>
                  </a:lnTo>
                  <a:lnTo>
                    <a:pt x="889749" y="541820"/>
                  </a:lnTo>
                  <a:lnTo>
                    <a:pt x="933183" y="509854"/>
                  </a:lnTo>
                  <a:lnTo>
                    <a:pt x="973518" y="474179"/>
                  </a:lnTo>
                  <a:lnTo>
                    <a:pt x="1010513" y="435038"/>
                  </a:lnTo>
                  <a:lnTo>
                    <a:pt x="1041958" y="395376"/>
                  </a:lnTo>
                  <a:lnTo>
                    <a:pt x="1070025" y="353098"/>
                  </a:lnTo>
                  <a:lnTo>
                    <a:pt x="1094498" y="308381"/>
                  </a:lnTo>
                  <a:lnTo>
                    <a:pt x="1115161" y="261429"/>
                  </a:lnTo>
                  <a:close/>
                </a:path>
              </a:pathLst>
            </a:custGeom>
            <a:solidFill>
              <a:srgbClr val="A0B76F"/>
            </a:solidFill>
            <a:ln>
              <a:noFill/>
            </a:ln>
          </p:spPr>
          <p:txBody>
            <a:bodyPr spcFirstLastPara="1" wrap="square" lIns="0" tIns="0" rIns="0" bIns="0" anchor="t" anchorCtr="0">
              <a:noAutofit/>
            </a:bodyPr>
            <a:lstStyle/>
            <a:p>
              <a:endParaRPr sz="1800"/>
            </a:p>
          </p:txBody>
        </p:sp>
        <p:sp>
          <p:nvSpPr>
            <p:cNvPr id="12" name="Google Shape;223;p30">
              <a:extLst>
                <a:ext uri="{FF2B5EF4-FFF2-40B4-BE49-F238E27FC236}">
                  <a16:creationId xmlns:a16="http://schemas.microsoft.com/office/drawing/2014/main" id="{2E1BAA33-F677-487E-B2D9-691D9015B16E}"/>
                </a:ext>
              </a:extLst>
            </p:cNvPr>
            <p:cNvSpPr/>
            <p:nvPr/>
          </p:nvSpPr>
          <p:spPr>
            <a:xfrm>
              <a:off x="5662857" y="1841753"/>
              <a:ext cx="1115695" cy="641350"/>
            </a:xfrm>
            <a:custGeom>
              <a:avLst/>
              <a:gdLst/>
              <a:ahLst/>
              <a:cxnLst/>
              <a:rect l="l" t="t" r="r" b="b"/>
              <a:pathLst>
                <a:path w="1115695" h="641350" extrusionOk="0">
                  <a:moveTo>
                    <a:pt x="1115187" y="260083"/>
                  </a:moveTo>
                  <a:lnTo>
                    <a:pt x="1094531" y="307033"/>
                  </a:lnTo>
                  <a:lnTo>
                    <a:pt x="1070054" y="351745"/>
                  </a:lnTo>
                  <a:lnTo>
                    <a:pt x="1041981" y="394028"/>
                  </a:lnTo>
                  <a:lnTo>
                    <a:pt x="1010539" y="433692"/>
                  </a:lnTo>
                  <a:lnTo>
                    <a:pt x="973547" y="472823"/>
                  </a:lnTo>
                  <a:lnTo>
                    <a:pt x="933214" y="508501"/>
                  </a:lnTo>
                  <a:lnTo>
                    <a:pt x="889777" y="540473"/>
                  </a:lnTo>
                  <a:lnTo>
                    <a:pt x="843472" y="568488"/>
                  </a:lnTo>
                  <a:lnTo>
                    <a:pt x="794536" y="592291"/>
                  </a:lnTo>
                  <a:lnTo>
                    <a:pt x="743204" y="611631"/>
                  </a:lnTo>
                  <a:lnTo>
                    <a:pt x="742950" y="611631"/>
                  </a:lnTo>
                  <a:lnTo>
                    <a:pt x="698496" y="624250"/>
                  </a:lnTo>
                  <a:lnTo>
                    <a:pt x="652684" y="633437"/>
                  </a:lnTo>
                  <a:lnTo>
                    <a:pt x="605682" y="639053"/>
                  </a:lnTo>
                  <a:lnTo>
                    <a:pt x="557657" y="640956"/>
                  </a:lnTo>
                  <a:lnTo>
                    <a:pt x="503486" y="638536"/>
                  </a:lnTo>
                  <a:lnTo>
                    <a:pt x="450671" y="631415"/>
                  </a:lnTo>
                  <a:lnTo>
                    <a:pt x="399419" y="619801"/>
                  </a:lnTo>
                  <a:lnTo>
                    <a:pt x="349940" y="603905"/>
                  </a:lnTo>
                  <a:lnTo>
                    <a:pt x="302440" y="583933"/>
                  </a:lnTo>
                  <a:lnTo>
                    <a:pt x="257127" y="560095"/>
                  </a:lnTo>
                  <a:lnTo>
                    <a:pt x="214211" y="532600"/>
                  </a:lnTo>
                  <a:lnTo>
                    <a:pt x="173898" y="501657"/>
                  </a:lnTo>
                  <a:lnTo>
                    <a:pt x="136398" y="467474"/>
                  </a:lnTo>
                  <a:lnTo>
                    <a:pt x="102534" y="431008"/>
                  </a:lnTo>
                  <a:lnTo>
                    <a:pt x="71780" y="391842"/>
                  </a:lnTo>
                  <a:lnTo>
                    <a:pt x="44317" y="350171"/>
                  </a:lnTo>
                  <a:lnTo>
                    <a:pt x="20330" y="306187"/>
                  </a:lnTo>
                  <a:lnTo>
                    <a:pt x="0" y="260083"/>
                  </a:lnTo>
                  <a:lnTo>
                    <a:pt x="31808" y="224613"/>
                  </a:lnTo>
                  <a:lnTo>
                    <a:pt x="65848" y="191293"/>
                  </a:lnTo>
                  <a:lnTo>
                    <a:pt x="102004" y="160239"/>
                  </a:lnTo>
                  <a:lnTo>
                    <a:pt x="140158" y="131569"/>
                  </a:lnTo>
                  <a:lnTo>
                    <a:pt x="180194" y="105398"/>
                  </a:lnTo>
                  <a:lnTo>
                    <a:pt x="221996" y="81842"/>
                  </a:lnTo>
                  <a:lnTo>
                    <a:pt x="265445" y="61018"/>
                  </a:lnTo>
                  <a:lnTo>
                    <a:pt x="310426" y="43042"/>
                  </a:lnTo>
                  <a:lnTo>
                    <a:pt x="356822" y="28031"/>
                  </a:lnTo>
                  <a:lnTo>
                    <a:pt x="404515" y="16100"/>
                  </a:lnTo>
                  <a:lnTo>
                    <a:pt x="453390" y="7365"/>
                  </a:lnTo>
                  <a:lnTo>
                    <a:pt x="504983" y="1873"/>
                  </a:lnTo>
                  <a:lnTo>
                    <a:pt x="557530" y="0"/>
                  </a:lnTo>
                  <a:lnTo>
                    <a:pt x="608653" y="1767"/>
                  </a:lnTo>
                  <a:lnTo>
                    <a:pt x="658823" y="6992"/>
                  </a:lnTo>
                  <a:lnTo>
                    <a:pt x="707921" y="15557"/>
                  </a:lnTo>
                  <a:lnTo>
                    <a:pt x="755831" y="27345"/>
                  </a:lnTo>
                  <a:lnTo>
                    <a:pt x="802435" y="42241"/>
                  </a:lnTo>
                  <a:lnTo>
                    <a:pt x="847616" y="60126"/>
                  </a:lnTo>
                  <a:lnTo>
                    <a:pt x="891258" y="80885"/>
                  </a:lnTo>
                  <a:lnTo>
                    <a:pt x="933243" y="104400"/>
                  </a:lnTo>
                  <a:lnTo>
                    <a:pt x="973455" y="130555"/>
                  </a:lnTo>
                  <a:lnTo>
                    <a:pt x="973709" y="130682"/>
                  </a:lnTo>
                  <a:lnTo>
                    <a:pt x="1012245" y="159470"/>
                  </a:lnTo>
                  <a:lnTo>
                    <a:pt x="1048734" y="190715"/>
                  </a:lnTo>
                  <a:lnTo>
                    <a:pt x="1083079" y="224294"/>
                  </a:lnTo>
                  <a:lnTo>
                    <a:pt x="1115187" y="260083"/>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sp>
          <p:nvSpPr>
            <p:cNvPr id="13" name="Google Shape;224;p30">
              <a:extLst>
                <a:ext uri="{FF2B5EF4-FFF2-40B4-BE49-F238E27FC236}">
                  <a16:creationId xmlns:a16="http://schemas.microsoft.com/office/drawing/2014/main" id="{50418D25-6D9E-4E83-A047-C748FEB4E570}"/>
                </a:ext>
              </a:extLst>
            </p:cNvPr>
            <p:cNvSpPr/>
            <p:nvPr/>
          </p:nvSpPr>
          <p:spPr>
            <a:xfrm>
              <a:off x="5995549" y="1182220"/>
              <a:ext cx="450214" cy="621664"/>
            </a:xfrm>
            <a:custGeom>
              <a:avLst/>
              <a:gdLst/>
              <a:ahLst/>
              <a:cxnLst/>
              <a:rect l="l" t="t" r="r" b="b"/>
              <a:pathLst>
                <a:path w="450214" h="621664" extrusionOk="0">
                  <a:moveTo>
                    <a:pt x="224929" y="0"/>
                  </a:moveTo>
                  <a:lnTo>
                    <a:pt x="179596" y="4570"/>
                  </a:lnTo>
                  <a:lnTo>
                    <a:pt x="137374" y="17677"/>
                  </a:lnTo>
                  <a:lnTo>
                    <a:pt x="99166" y="38416"/>
                  </a:lnTo>
                  <a:lnTo>
                    <a:pt x="65878" y="65884"/>
                  </a:lnTo>
                  <a:lnTo>
                    <a:pt x="38412" y="99175"/>
                  </a:lnTo>
                  <a:lnTo>
                    <a:pt x="17675" y="137385"/>
                  </a:lnTo>
                  <a:lnTo>
                    <a:pt x="4569" y="179608"/>
                  </a:lnTo>
                  <a:lnTo>
                    <a:pt x="0" y="224942"/>
                  </a:lnTo>
                  <a:lnTo>
                    <a:pt x="35145" y="349033"/>
                  </a:lnTo>
                  <a:lnTo>
                    <a:pt x="112464" y="478447"/>
                  </a:lnTo>
                  <a:lnTo>
                    <a:pt x="189784" y="580247"/>
                  </a:lnTo>
                  <a:lnTo>
                    <a:pt x="224929" y="621499"/>
                  </a:lnTo>
                  <a:lnTo>
                    <a:pt x="354974" y="468556"/>
                  </a:lnTo>
                  <a:lnTo>
                    <a:pt x="421754" y="376267"/>
                  </a:lnTo>
                  <a:lnTo>
                    <a:pt x="446357" y="307455"/>
                  </a:lnTo>
                  <a:lnTo>
                    <a:pt x="449872" y="224942"/>
                  </a:lnTo>
                  <a:lnTo>
                    <a:pt x="445302" y="179608"/>
                  </a:lnTo>
                  <a:lnTo>
                    <a:pt x="432194" y="137385"/>
                  </a:lnTo>
                  <a:lnTo>
                    <a:pt x="411455" y="99175"/>
                  </a:lnTo>
                  <a:lnTo>
                    <a:pt x="383987" y="65884"/>
                  </a:lnTo>
                  <a:lnTo>
                    <a:pt x="350696" y="38416"/>
                  </a:lnTo>
                  <a:lnTo>
                    <a:pt x="312487" y="17677"/>
                  </a:lnTo>
                  <a:lnTo>
                    <a:pt x="270263" y="4570"/>
                  </a:lnTo>
                  <a:lnTo>
                    <a:pt x="224929" y="0"/>
                  </a:lnTo>
                  <a:close/>
                </a:path>
              </a:pathLst>
            </a:custGeom>
            <a:solidFill>
              <a:srgbClr val="1F1D1E"/>
            </a:solidFill>
            <a:ln>
              <a:noFill/>
            </a:ln>
          </p:spPr>
          <p:txBody>
            <a:bodyPr spcFirstLastPara="1" wrap="square" lIns="0" tIns="0" rIns="0" bIns="0" anchor="t" anchorCtr="0">
              <a:noAutofit/>
            </a:bodyPr>
            <a:lstStyle/>
            <a:p>
              <a:endParaRPr sz="1800"/>
            </a:p>
          </p:txBody>
        </p:sp>
        <p:pic>
          <p:nvPicPr>
            <p:cNvPr id="14" name="Google Shape;225;p30">
              <a:extLst>
                <a:ext uri="{FF2B5EF4-FFF2-40B4-BE49-F238E27FC236}">
                  <a16:creationId xmlns:a16="http://schemas.microsoft.com/office/drawing/2014/main" id="{B01A37F6-F6DA-4715-B30F-5757251BB5E8}"/>
                </a:ext>
              </a:extLst>
            </p:cNvPr>
            <p:cNvPicPr preferRelativeResize="0"/>
            <p:nvPr/>
          </p:nvPicPr>
          <p:blipFill rotWithShape="1">
            <a:blip r:embed="rId3">
              <a:alphaModFix/>
            </a:blip>
            <a:srcRect/>
            <a:stretch/>
          </p:blipFill>
          <p:spPr>
            <a:xfrm>
              <a:off x="6120218" y="1298791"/>
              <a:ext cx="200533" cy="200545"/>
            </a:xfrm>
            <a:prstGeom prst="rect">
              <a:avLst/>
            </a:prstGeom>
            <a:noFill/>
            <a:ln>
              <a:noFill/>
            </a:ln>
          </p:spPr>
        </p:pic>
        <p:sp>
          <p:nvSpPr>
            <p:cNvPr id="15" name="Google Shape;226;p30">
              <a:extLst>
                <a:ext uri="{FF2B5EF4-FFF2-40B4-BE49-F238E27FC236}">
                  <a16:creationId xmlns:a16="http://schemas.microsoft.com/office/drawing/2014/main" id="{988468A3-9C64-464B-B5B8-C435EAE0F966}"/>
                </a:ext>
              </a:extLst>
            </p:cNvPr>
            <p:cNvSpPr/>
            <p:nvPr/>
          </p:nvSpPr>
          <p:spPr>
            <a:xfrm>
              <a:off x="6126576" y="1918119"/>
              <a:ext cx="187960" cy="45719"/>
            </a:xfrm>
            <a:custGeom>
              <a:avLst/>
              <a:gdLst/>
              <a:ahLst/>
              <a:cxnLst/>
              <a:rect l="l" t="t" r="r" b="b"/>
              <a:pathLst>
                <a:path w="187960" h="45719" extrusionOk="0">
                  <a:moveTo>
                    <a:pt x="93916" y="0"/>
                  </a:moveTo>
                  <a:lnTo>
                    <a:pt x="57360" y="1792"/>
                  </a:lnTo>
                  <a:lnTo>
                    <a:pt x="27508" y="6680"/>
                  </a:lnTo>
                  <a:lnTo>
                    <a:pt x="7380" y="13930"/>
                  </a:lnTo>
                  <a:lnTo>
                    <a:pt x="0" y="22809"/>
                  </a:lnTo>
                  <a:lnTo>
                    <a:pt x="7380" y="31690"/>
                  </a:lnTo>
                  <a:lnTo>
                    <a:pt x="27508" y="38944"/>
                  </a:lnTo>
                  <a:lnTo>
                    <a:pt x="57360" y="43836"/>
                  </a:lnTo>
                  <a:lnTo>
                    <a:pt x="93916" y="45631"/>
                  </a:lnTo>
                  <a:lnTo>
                    <a:pt x="130464" y="43836"/>
                  </a:lnTo>
                  <a:lnTo>
                    <a:pt x="160313" y="38944"/>
                  </a:lnTo>
                  <a:lnTo>
                    <a:pt x="180439" y="31690"/>
                  </a:lnTo>
                  <a:lnTo>
                    <a:pt x="187820" y="22809"/>
                  </a:lnTo>
                  <a:lnTo>
                    <a:pt x="180439" y="13930"/>
                  </a:lnTo>
                  <a:lnTo>
                    <a:pt x="160313" y="6680"/>
                  </a:lnTo>
                  <a:lnTo>
                    <a:pt x="130464" y="1792"/>
                  </a:lnTo>
                  <a:lnTo>
                    <a:pt x="93916" y="0"/>
                  </a:lnTo>
                  <a:close/>
                </a:path>
              </a:pathLst>
            </a:custGeom>
            <a:solidFill>
              <a:srgbClr val="1F1D1E"/>
            </a:solidFill>
            <a:ln>
              <a:noFill/>
            </a:ln>
          </p:spPr>
          <p:txBody>
            <a:bodyPr spcFirstLastPara="1" wrap="square" lIns="0" tIns="0" rIns="0" bIns="0" anchor="t" anchorCtr="0">
              <a:noAutofit/>
            </a:bodyPr>
            <a:lstStyle/>
            <a:p>
              <a:endParaRPr sz="1800"/>
            </a:p>
          </p:txBody>
        </p:sp>
        <p:sp>
          <p:nvSpPr>
            <p:cNvPr id="16" name="Google Shape;227;p30">
              <a:extLst>
                <a:ext uri="{FF2B5EF4-FFF2-40B4-BE49-F238E27FC236}">
                  <a16:creationId xmlns:a16="http://schemas.microsoft.com/office/drawing/2014/main" id="{5D9AF851-F7BA-45EF-ABA4-C5BF8C41C4A9}"/>
                </a:ext>
              </a:extLst>
            </p:cNvPr>
            <p:cNvSpPr/>
            <p:nvPr/>
          </p:nvSpPr>
          <p:spPr>
            <a:xfrm>
              <a:off x="5662891" y="1849108"/>
              <a:ext cx="464185" cy="460375"/>
            </a:xfrm>
            <a:custGeom>
              <a:avLst/>
              <a:gdLst/>
              <a:ahLst/>
              <a:cxnLst/>
              <a:rect l="l" t="t" r="r" b="b"/>
              <a:pathLst>
                <a:path w="464185" h="460375" extrusionOk="0">
                  <a:moveTo>
                    <a:pt x="463676" y="4445"/>
                  </a:moveTo>
                  <a:lnTo>
                    <a:pt x="447367" y="20980"/>
                  </a:lnTo>
                  <a:lnTo>
                    <a:pt x="435594" y="29575"/>
                  </a:lnTo>
                  <a:lnTo>
                    <a:pt x="422654" y="33002"/>
                  </a:lnTo>
                  <a:lnTo>
                    <a:pt x="402843" y="34036"/>
                  </a:lnTo>
                  <a:lnTo>
                    <a:pt x="384049" y="46323"/>
                  </a:lnTo>
                  <a:lnTo>
                    <a:pt x="375078" y="73471"/>
                  </a:lnTo>
                  <a:lnTo>
                    <a:pt x="371607" y="103192"/>
                  </a:lnTo>
                  <a:lnTo>
                    <a:pt x="369315" y="123202"/>
                  </a:lnTo>
                  <a:lnTo>
                    <a:pt x="367547" y="140548"/>
                  </a:lnTo>
                  <a:lnTo>
                    <a:pt x="367744" y="164482"/>
                  </a:lnTo>
                  <a:lnTo>
                    <a:pt x="368726" y="185680"/>
                  </a:lnTo>
                  <a:lnTo>
                    <a:pt x="369315" y="194818"/>
                  </a:lnTo>
                  <a:lnTo>
                    <a:pt x="337155" y="198497"/>
                  </a:lnTo>
                  <a:lnTo>
                    <a:pt x="299646" y="206855"/>
                  </a:lnTo>
                  <a:lnTo>
                    <a:pt x="253805" y="234580"/>
                  </a:lnTo>
                  <a:lnTo>
                    <a:pt x="231016" y="293151"/>
                  </a:lnTo>
                  <a:lnTo>
                    <a:pt x="226694" y="313055"/>
                  </a:lnTo>
                  <a:lnTo>
                    <a:pt x="229848" y="333185"/>
                  </a:lnTo>
                  <a:lnTo>
                    <a:pt x="240871" y="361859"/>
                  </a:lnTo>
                  <a:lnTo>
                    <a:pt x="252680" y="387530"/>
                  </a:lnTo>
                  <a:lnTo>
                    <a:pt x="258190" y="398653"/>
                  </a:lnTo>
                  <a:lnTo>
                    <a:pt x="136397" y="460121"/>
                  </a:lnTo>
                  <a:lnTo>
                    <a:pt x="102534" y="423653"/>
                  </a:lnTo>
                  <a:lnTo>
                    <a:pt x="71780" y="384485"/>
                  </a:lnTo>
                  <a:lnTo>
                    <a:pt x="44317" y="342812"/>
                  </a:lnTo>
                  <a:lnTo>
                    <a:pt x="20330" y="298828"/>
                  </a:lnTo>
                  <a:lnTo>
                    <a:pt x="0" y="252730"/>
                  </a:lnTo>
                  <a:lnTo>
                    <a:pt x="31808" y="217259"/>
                  </a:lnTo>
                  <a:lnTo>
                    <a:pt x="65848" y="183939"/>
                  </a:lnTo>
                  <a:lnTo>
                    <a:pt x="102004" y="152886"/>
                  </a:lnTo>
                  <a:lnTo>
                    <a:pt x="140158" y="124215"/>
                  </a:lnTo>
                  <a:lnTo>
                    <a:pt x="180194" y="98043"/>
                  </a:lnTo>
                  <a:lnTo>
                    <a:pt x="221996" y="74487"/>
                  </a:lnTo>
                  <a:lnTo>
                    <a:pt x="265445" y="53662"/>
                  </a:lnTo>
                  <a:lnTo>
                    <a:pt x="310426" y="35684"/>
                  </a:lnTo>
                  <a:lnTo>
                    <a:pt x="356822" y="20670"/>
                  </a:lnTo>
                  <a:lnTo>
                    <a:pt x="404515" y="8737"/>
                  </a:lnTo>
                  <a:lnTo>
                    <a:pt x="453389" y="0"/>
                  </a:lnTo>
                  <a:lnTo>
                    <a:pt x="463676" y="4445"/>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sp>
          <p:nvSpPr>
            <p:cNvPr id="17" name="Google Shape;228;p30">
              <a:extLst>
                <a:ext uri="{FF2B5EF4-FFF2-40B4-BE49-F238E27FC236}">
                  <a16:creationId xmlns:a16="http://schemas.microsoft.com/office/drawing/2014/main" id="{AE02F619-68D9-4B57-B252-1F0D7A7672D1}"/>
                </a:ext>
              </a:extLst>
            </p:cNvPr>
            <p:cNvSpPr/>
            <p:nvPr/>
          </p:nvSpPr>
          <p:spPr>
            <a:xfrm>
              <a:off x="6379423" y="1972309"/>
              <a:ext cx="398779" cy="481330"/>
            </a:xfrm>
            <a:custGeom>
              <a:avLst/>
              <a:gdLst/>
              <a:ahLst/>
              <a:cxnLst/>
              <a:rect l="l" t="t" r="r" b="b"/>
              <a:pathLst>
                <a:path w="398779" h="481330" extrusionOk="0">
                  <a:moveTo>
                    <a:pt x="398652" y="129527"/>
                  </a:moveTo>
                  <a:lnTo>
                    <a:pt x="377997" y="176477"/>
                  </a:lnTo>
                  <a:lnTo>
                    <a:pt x="353520" y="221189"/>
                  </a:lnTo>
                  <a:lnTo>
                    <a:pt x="325447" y="263472"/>
                  </a:lnTo>
                  <a:lnTo>
                    <a:pt x="294004" y="303136"/>
                  </a:lnTo>
                  <a:lnTo>
                    <a:pt x="257003" y="342267"/>
                  </a:lnTo>
                  <a:lnTo>
                    <a:pt x="216647" y="377945"/>
                  </a:lnTo>
                  <a:lnTo>
                    <a:pt x="173180" y="409917"/>
                  </a:lnTo>
                  <a:lnTo>
                    <a:pt x="126844" y="437932"/>
                  </a:lnTo>
                  <a:lnTo>
                    <a:pt x="77884" y="461735"/>
                  </a:lnTo>
                  <a:lnTo>
                    <a:pt x="26542" y="481076"/>
                  </a:lnTo>
                  <a:lnTo>
                    <a:pt x="128523" y="354317"/>
                  </a:lnTo>
                  <a:lnTo>
                    <a:pt x="26034" y="379476"/>
                  </a:lnTo>
                  <a:lnTo>
                    <a:pt x="0" y="286258"/>
                  </a:lnTo>
                  <a:lnTo>
                    <a:pt x="93344" y="275450"/>
                  </a:lnTo>
                  <a:lnTo>
                    <a:pt x="163321" y="189852"/>
                  </a:lnTo>
                  <a:lnTo>
                    <a:pt x="197992" y="113652"/>
                  </a:lnTo>
                  <a:lnTo>
                    <a:pt x="90423" y="101092"/>
                  </a:lnTo>
                  <a:lnTo>
                    <a:pt x="69849" y="31242"/>
                  </a:lnTo>
                  <a:lnTo>
                    <a:pt x="256920" y="0"/>
                  </a:lnTo>
                  <a:lnTo>
                    <a:pt x="257174" y="127"/>
                  </a:lnTo>
                  <a:lnTo>
                    <a:pt x="295711" y="28914"/>
                  </a:lnTo>
                  <a:lnTo>
                    <a:pt x="332200" y="60159"/>
                  </a:lnTo>
                  <a:lnTo>
                    <a:pt x="366545" y="93738"/>
                  </a:lnTo>
                  <a:lnTo>
                    <a:pt x="398652" y="129527"/>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pic>
          <p:nvPicPr>
            <p:cNvPr id="18" name="Google Shape;229;p30">
              <a:extLst>
                <a:ext uri="{FF2B5EF4-FFF2-40B4-BE49-F238E27FC236}">
                  <a16:creationId xmlns:a16="http://schemas.microsoft.com/office/drawing/2014/main" id="{1DADFB77-073A-4109-B87E-4F472D879B69}"/>
                </a:ext>
              </a:extLst>
            </p:cNvPr>
            <p:cNvPicPr preferRelativeResize="0"/>
            <p:nvPr/>
          </p:nvPicPr>
          <p:blipFill rotWithShape="1">
            <a:blip r:embed="rId4">
              <a:alphaModFix/>
            </a:blip>
            <a:srcRect/>
            <a:stretch/>
          </p:blipFill>
          <p:spPr>
            <a:xfrm>
              <a:off x="5978264" y="1558620"/>
              <a:ext cx="72174" cy="78625"/>
            </a:xfrm>
            <a:prstGeom prst="rect">
              <a:avLst/>
            </a:prstGeom>
            <a:noFill/>
            <a:ln>
              <a:noFill/>
            </a:ln>
          </p:spPr>
        </p:pic>
        <p:pic>
          <p:nvPicPr>
            <p:cNvPr id="19" name="Google Shape;230;p30">
              <a:extLst>
                <a:ext uri="{FF2B5EF4-FFF2-40B4-BE49-F238E27FC236}">
                  <a16:creationId xmlns:a16="http://schemas.microsoft.com/office/drawing/2014/main" id="{D197CA68-23C2-40EC-9882-89513F2C18FD}"/>
                </a:ext>
              </a:extLst>
            </p:cNvPr>
            <p:cNvPicPr preferRelativeResize="0"/>
            <p:nvPr/>
          </p:nvPicPr>
          <p:blipFill rotWithShape="1">
            <a:blip r:embed="rId5">
              <a:alphaModFix/>
            </a:blip>
            <a:srcRect/>
            <a:stretch/>
          </p:blipFill>
          <p:spPr>
            <a:xfrm>
              <a:off x="6290072" y="1676473"/>
              <a:ext cx="96824" cy="89293"/>
            </a:xfrm>
            <a:prstGeom prst="rect">
              <a:avLst/>
            </a:prstGeom>
            <a:noFill/>
            <a:ln>
              <a:noFill/>
            </a:ln>
          </p:spPr>
        </p:pic>
      </p:grpSp>
    </p:spTree>
    <p:extLst>
      <p:ext uri="{BB962C8B-B14F-4D97-AF65-F5344CB8AC3E}">
        <p14:creationId xmlns:p14="http://schemas.microsoft.com/office/powerpoint/2010/main" val="36208707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 Content with line-logo right">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2"/>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p>
        </p:txBody>
      </p:sp>
      <p:cxnSp>
        <p:nvCxnSpPr>
          <p:cNvPr id="7" name="Google Shape;69;p11">
            <a:extLst>
              <a:ext uri="{FF2B5EF4-FFF2-40B4-BE49-F238E27FC236}">
                <a16:creationId xmlns:a16="http://schemas.microsoft.com/office/drawing/2014/main" id="{7028525D-7806-4984-A7AA-66A0AAA637BB}"/>
              </a:ext>
            </a:extLst>
          </p:cNvPr>
          <p:cNvCxnSpPr/>
          <p:nvPr userDrawn="1"/>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
        <p:nvSpPr>
          <p:cNvPr id="3" name="Text Placeholder 2">
            <a:extLst>
              <a:ext uri="{FF2B5EF4-FFF2-40B4-BE49-F238E27FC236}">
                <a16:creationId xmlns:a16="http://schemas.microsoft.com/office/drawing/2014/main" id="{C43E15B2-A0A6-4539-8130-98E67DAE2B7F}"/>
              </a:ext>
            </a:extLst>
          </p:cNvPr>
          <p:cNvSpPr>
            <a:spLocks noGrp="1"/>
          </p:cNvSpPr>
          <p:nvPr>
            <p:ph type="body" sz="quarter" idx="10"/>
          </p:nvPr>
        </p:nvSpPr>
        <p:spPr>
          <a:xfrm>
            <a:off x="720331" y="1393799"/>
            <a:ext cx="7008017" cy="47403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1285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itle with 2 contents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55D9-DB75-420F-84F3-97017479C693}"/>
              </a:ext>
            </a:extLst>
          </p:cNvPr>
          <p:cNvSpPr>
            <a:spLocks noGrp="1"/>
          </p:cNvSpPr>
          <p:nvPr>
            <p:ph type="title"/>
          </p:nvPr>
        </p:nvSpPr>
        <p:spPr/>
        <p:txBody>
          <a:bodyPr/>
          <a:lstStyle>
            <a:lvl1pPr>
              <a:defRPr>
                <a:solidFill>
                  <a:srgbClr val="3876B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5BAF3021-C77A-4CE9-A39F-73E856A43C50}"/>
              </a:ext>
            </a:extLst>
          </p:cNvPr>
          <p:cNvSpPr>
            <a:spLocks noGrp="1"/>
          </p:cNvSpPr>
          <p:nvPr>
            <p:ph sz="half" idx="1"/>
          </p:nvPr>
        </p:nvSpPr>
        <p:spPr>
          <a:xfrm>
            <a:off x="628650" y="1825625"/>
            <a:ext cx="3886200" cy="4351338"/>
          </a:xfrm>
        </p:spPr>
        <p:txBody>
          <a:bodyPr/>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04DC5A-9648-4348-8FFB-7A9E6E4272C6}"/>
              </a:ext>
            </a:extLst>
          </p:cNvPr>
          <p:cNvSpPr>
            <a:spLocks noGrp="1"/>
          </p:cNvSpPr>
          <p:nvPr>
            <p:ph sz="half" idx="2"/>
          </p:nvPr>
        </p:nvSpPr>
        <p:spPr>
          <a:xfrm>
            <a:off x="4629150" y="1825625"/>
            <a:ext cx="3886200" cy="4351338"/>
          </a:xfrm>
        </p:spPr>
        <p:txBody>
          <a:bodyPr/>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205043-CFDD-4120-981F-24C79C105445}"/>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fld id="{6DA7CFB1-294C-4EAE-8657-E1BB3E71DB71}" type="datetimeFigureOut">
              <a:rPr lang="en-US" smtClean="0"/>
              <a:pPr/>
              <a:t>9/17/2026</a:t>
            </a:fld>
            <a:endParaRPr lang="en-US"/>
          </a:p>
        </p:txBody>
      </p:sp>
      <p:sp>
        <p:nvSpPr>
          <p:cNvPr id="6" name="Footer Placeholder 5">
            <a:extLst>
              <a:ext uri="{FF2B5EF4-FFF2-40B4-BE49-F238E27FC236}">
                <a16:creationId xmlns:a16="http://schemas.microsoft.com/office/drawing/2014/main" id="{3C1685D5-B011-4C9D-BD7E-065D639F2B44}"/>
              </a:ext>
            </a:extLst>
          </p:cNvPr>
          <p:cNvSpPr>
            <a:spLocks noGrp="1"/>
          </p:cNvSpPr>
          <p:nvPr>
            <p:ph type="ftr" sz="quarter" idx="11"/>
          </p:nvPr>
        </p:nvSpPr>
        <p:spPr>
          <a:xfrm>
            <a:off x="3028950" y="6356351"/>
            <a:ext cx="3086100" cy="365125"/>
          </a:xfrm>
          <a:prstGeom prst="rect">
            <a:avLst/>
          </a:prstGeom>
        </p:spPr>
        <p:txBody>
          <a:bodyPr/>
          <a:lstStyle>
            <a:lvl1pPr>
              <a:defRPr>
                <a:solidFill>
                  <a:srgbClr val="63666A"/>
                </a:solidFill>
              </a:defRPr>
            </a:lvl1pPr>
          </a:lstStyle>
          <a:p>
            <a:endParaRPr lang="en-US"/>
          </a:p>
        </p:txBody>
      </p:sp>
      <p:sp>
        <p:nvSpPr>
          <p:cNvPr id="7" name="Slide Number Placeholder 6">
            <a:extLst>
              <a:ext uri="{FF2B5EF4-FFF2-40B4-BE49-F238E27FC236}">
                <a16:creationId xmlns:a16="http://schemas.microsoft.com/office/drawing/2014/main" id="{1D02D28D-B109-4368-9CE4-8B80FE8CF7CE}"/>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C2DF7BF4-C4CC-4879-8BEB-BAE08E6F761C}" type="slidenum">
              <a:rPr lang="en-US" smtClean="0"/>
              <a:pPr/>
              <a:t>‹#›</a:t>
            </a:fld>
            <a:endParaRPr lang="en-US"/>
          </a:p>
        </p:txBody>
      </p:sp>
    </p:spTree>
    <p:extLst>
      <p:ext uri="{BB962C8B-B14F-4D97-AF65-F5344CB8AC3E}">
        <p14:creationId xmlns:p14="http://schemas.microsoft.com/office/powerpoint/2010/main" val="39184003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CAP Title">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60820541-66CA-40E5-AD75-7716D083E43A}"/>
              </a:ext>
            </a:extLst>
          </p:cNvPr>
          <p:cNvSpPr/>
          <p:nvPr userDrawn="1"/>
        </p:nvSpPr>
        <p:spPr>
          <a:xfrm>
            <a:off x="1" y="0"/>
            <a:ext cx="220256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Rectangle 36">
            <a:extLst>
              <a:ext uri="{FF2B5EF4-FFF2-40B4-BE49-F238E27FC236}">
                <a16:creationId xmlns:a16="http://schemas.microsoft.com/office/drawing/2014/main" id="{59F6FA10-8F65-4CCC-BF72-E7EC694CFB59}"/>
              </a:ext>
            </a:extLst>
          </p:cNvPr>
          <p:cNvSpPr/>
          <p:nvPr userDrawn="1"/>
        </p:nvSpPr>
        <p:spPr>
          <a:xfrm>
            <a:off x="2202570" y="0"/>
            <a:ext cx="694143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Text Placeholder 35">
            <a:extLst>
              <a:ext uri="{FF2B5EF4-FFF2-40B4-BE49-F238E27FC236}">
                <a16:creationId xmlns:a16="http://schemas.microsoft.com/office/drawing/2014/main" id="{34530A1C-B5EB-4983-9BEF-7A27A7D9F283}"/>
              </a:ext>
            </a:extLst>
          </p:cNvPr>
          <p:cNvSpPr>
            <a:spLocks noGrp="1"/>
          </p:cNvSpPr>
          <p:nvPr>
            <p:ph type="body" sz="quarter" idx="10" hasCustomPrompt="1"/>
          </p:nvPr>
        </p:nvSpPr>
        <p:spPr>
          <a:xfrm>
            <a:off x="2470974" y="630238"/>
            <a:ext cx="6026517" cy="2055812"/>
          </a:xfrm>
        </p:spPr>
        <p:txBody>
          <a:bodyPr>
            <a:normAutofit/>
          </a:bodyPr>
          <a:lstStyle>
            <a:lvl1pPr marL="0" indent="0">
              <a:buNone/>
              <a:defRPr sz="3300" b="1">
                <a:solidFill>
                  <a:schemeClr val="bg1"/>
                </a:solidFill>
                <a:latin typeface="Helvetica Neue" panose="02000503000000020004" pitchFamily="2"/>
              </a:defRPr>
            </a:lvl1pPr>
          </a:lstStyle>
          <a:p>
            <a:pPr lvl="0"/>
            <a:r>
              <a:rPr lang="en-US" dirty="0"/>
              <a:t>Click to add title</a:t>
            </a:r>
          </a:p>
        </p:txBody>
      </p:sp>
      <p:pic>
        <p:nvPicPr>
          <p:cNvPr id="34" name="Google Shape;25;p3">
            <a:extLst>
              <a:ext uri="{FF2B5EF4-FFF2-40B4-BE49-F238E27FC236}">
                <a16:creationId xmlns:a16="http://schemas.microsoft.com/office/drawing/2014/main" id="{897BD587-D018-4DAD-A9E5-2C4B527B25ED}"/>
              </a:ext>
            </a:extLst>
          </p:cNvPr>
          <p:cNvPicPr preferRelativeResize="0">
            <a:picLocks noChangeAspect="1"/>
          </p:cNvPicPr>
          <p:nvPr userDrawn="1"/>
        </p:nvPicPr>
        <p:blipFill>
          <a:blip r:embed="rId3">
            <a:alphaModFix/>
          </a:blip>
          <a:stretch>
            <a:fillRect/>
          </a:stretch>
        </p:blipFill>
        <p:spPr>
          <a:xfrm>
            <a:off x="522793" y="415647"/>
            <a:ext cx="1156983" cy="2194560"/>
          </a:xfrm>
          <a:prstGeom prst="rect">
            <a:avLst/>
          </a:prstGeom>
          <a:noFill/>
          <a:ln>
            <a:noFill/>
          </a:ln>
        </p:spPr>
      </p:pic>
      <p:cxnSp>
        <p:nvCxnSpPr>
          <p:cNvPr id="41" name="Straight Connector 40">
            <a:extLst>
              <a:ext uri="{FF2B5EF4-FFF2-40B4-BE49-F238E27FC236}">
                <a16:creationId xmlns:a16="http://schemas.microsoft.com/office/drawing/2014/main" id="{FD5BA77D-5EA3-4224-8770-2F5DED399755}"/>
              </a:ext>
            </a:extLst>
          </p:cNvPr>
          <p:cNvCxnSpPr/>
          <p:nvPr userDrawn="1"/>
        </p:nvCxnSpPr>
        <p:spPr>
          <a:xfrm>
            <a:off x="2465738" y="342027"/>
            <a:ext cx="602818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58BEC8-D4E1-4005-8C83-2EFD4008C98C}"/>
              </a:ext>
            </a:extLst>
          </p:cNvPr>
          <p:cNvCxnSpPr/>
          <p:nvPr userDrawn="1"/>
        </p:nvCxnSpPr>
        <p:spPr>
          <a:xfrm>
            <a:off x="2465738" y="6324018"/>
            <a:ext cx="602818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Text Placeholder 35">
            <a:extLst>
              <a:ext uri="{FF2B5EF4-FFF2-40B4-BE49-F238E27FC236}">
                <a16:creationId xmlns:a16="http://schemas.microsoft.com/office/drawing/2014/main" id="{3419A48A-35E1-4B09-BFA1-7A08724DC32D}"/>
              </a:ext>
            </a:extLst>
          </p:cNvPr>
          <p:cNvSpPr>
            <a:spLocks noGrp="1"/>
          </p:cNvSpPr>
          <p:nvPr>
            <p:ph type="body" sz="quarter" idx="11" hasCustomPrompt="1"/>
          </p:nvPr>
        </p:nvSpPr>
        <p:spPr>
          <a:xfrm>
            <a:off x="2470974" y="4046943"/>
            <a:ext cx="6026517" cy="2055812"/>
          </a:xfrm>
        </p:spPr>
        <p:txBody>
          <a:bodyPr anchor="b">
            <a:normAutofit/>
          </a:bodyPr>
          <a:lstStyle>
            <a:lvl1pPr marL="0" indent="0">
              <a:buNone/>
              <a:defRPr sz="2100" b="0">
                <a:solidFill>
                  <a:schemeClr val="bg1"/>
                </a:solidFill>
                <a:latin typeface="Helvetica Neue" panose="02000503000000020004" pitchFamily="2"/>
              </a:defRPr>
            </a:lvl1pPr>
          </a:lstStyle>
          <a:p>
            <a:pPr lvl="0"/>
            <a:r>
              <a:rPr lang="en-US" dirty="0"/>
              <a:t>Click to add title</a:t>
            </a:r>
          </a:p>
        </p:txBody>
      </p:sp>
      <p:sp>
        <p:nvSpPr>
          <p:cNvPr id="5" name="Picture Placeholder 4">
            <a:extLst>
              <a:ext uri="{FF2B5EF4-FFF2-40B4-BE49-F238E27FC236}">
                <a16:creationId xmlns:a16="http://schemas.microsoft.com/office/drawing/2014/main" id="{63B2A3DD-3D3A-47F6-AB48-770DC7DEA6AD}"/>
              </a:ext>
            </a:extLst>
          </p:cNvPr>
          <p:cNvSpPr>
            <a:spLocks noGrp="1"/>
          </p:cNvSpPr>
          <p:nvPr>
            <p:ph type="pic" sz="quarter" idx="12"/>
          </p:nvPr>
        </p:nvSpPr>
        <p:spPr>
          <a:xfrm>
            <a:off x="205979" y="4802189"/>
            <a:ext cx="1770459" cy="1639887"/>
          </a:xfrm>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6444103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Map">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id="{9E00AFB1-F7F3-46AE-99FF-5501E98AB577}"/>
              </a:ext>
            </a:extLst>
          </p:cNvPr>
          <p:cNvPicPr>
            <a:picLocks noChangeAspect="1"/>
          </p:cNvPicPr>
          <p:nvPr userDrawn="1"/>
        </p:nvPicPr>
        <p:blipFill>
          <a:blip r:embed="rId2"/>
          <a:stretch>
            <a:fillRect/>
          </a:stretch>
        </p:blipFill>
        <p:spPr>
          <a:xfrm>
            <a:off x="0" y="0"/>
            <a:ext cx="9144000" cy="6858000"/>
          </a:xfrm>
          <a:prstGeom prst="rect">
            <a:avLst/>
          </a:prstGeom>
        </p:spPr>
      </p:pic>
      <p:grpSp>
        <p:nvGrpSpPr>
          <p:cNvPr id="8" name="Google Shape;219;p30">
            <a:extLst>
              <a:ext uri="{FF2B5EF4-FFF2-40B4-BE49-F238E27FC236}">
                <a16:creationId xmlns:a16="http://schemas.microsoft.com/office/drawing/2014/main" id="{64FA9F05-3FF6-4D9A-B3E1-9DB2D3994491}"/>
              </a:ext>
            </a:extLst>
          </p:cNvPr>
          <p:cNvGrpSpPr/>
          <p:nvPr userDrawn="1"/>
        </p:nvGrpSpPr>
        <p:grpSpPr>
          <a:xfrm>
            <a:off x="8105820" y="407439"/>
            <a:ext cx="623983" cy="904200"/>
            <a:chOff x="5621961" y="1182220"/>
            <a:chExt cx="1196975" cy="1300883"/>
          </a:xfrm>
        </p:grpSpPr>
        <p:sp>
          <p:nvSpPr>
            <p:cNvPr id="9" name="Google Shape;220;p30">
              <a:extLst>
                <a:ext uri="{FF2B5EF4-FFF2-40B4-BE49-F238E27FC236}">
                  <a16:creationId xmlns:a16="http://schemas.microsoft.com/office/drawing/2014/main" id="{8B2571C9-FCF9-45C8-B14A-FCD904E406EF}"/>
                </a:ext>
              </a:extLst>
            </p:cNvPr>
            <p:cNvSpPr/>
            <p:nvPr/>
          </p:nvSpPr>
          <p:spPr>
            <a:xfrm>
              <a:off x="5621961" y="1285735"/>
              <a:ext cx="1196975" cy="1196975"/>
            </a:xfrm>
            <a:custGeom>
              <a:avLst/>
              <a:gdLst/>
              <a:ahLst/>
              <a:cxnLst/>
              <a:rect l="l" t="t" r="r" b="b"/>
              <a:pathLst>
                <a:path w="1196975" h="1196975" extrusionOk="0">
                  <a:moveTo>
                    <a:pt x="598551" y="0"/>
                  </a:moveTo>
                  <a:lnTo>
                    <a:pt x="546415" y="2235"/>
                  </a:lnTo>
                  <a:lnTo>
                    <a:pt x="495539" y="8818"/>
                  </a:lnTo>
                  <a:lnTo>
                    <a:pt x="446103" y="19564"/>
                  </a:lnTo>
                  <a:lnTo>
                    <a:pt x="398286" y="34289"/>
                  </a:lnTo>
                  <a:lnTo>
                    <a:pt x="352268" y="52810"/>
                  </a:lnTo>
                  <a:lnTo>
                    <a:pt x="308228" y="75056"/>
                  </a:lnTo>
                  <a:lnTo>
                    <a:pt x="267440" y="99897"/>
                  </a:lnTo>
                  <a:lnTo>
                    <a:pt x="228869" y="127823"/>
                  </a:lnTo>
                  <a:lnTo>
                    <a:pt x="192689" y="158663"/>
                  </a:lnTo>
                  <a:lnTo>
                    <a:pt x="159071" y="192247"/>
                  </a:lnTo>
                  <a:lnTo>
                    <a:pt x="128187" y="228405"/>
                  </a:lnTo>
                  <a:lnTo>
                    <a:pt x="100208" y="266965"/>
                  </a:lnTo>
                  <a:lnTo>
                    <a:pt x="75306" y="307758"/>
                  </a:lnTo>
                  <a:lnTo>
                    <a:pt x="53653" y="350612"/>
                  </a:lnTo>
                  <a:lnTo>
                    <a:pt x="35421" y="395358"/>
                  </a:lnTo>
                  <a:lnTo>
                    <a:pt x="20781" y="441823"/>
                  </a:lnTo>
                  <a:lnTo>
                    <a:pt x="9906" y="489838"/>
                  </a:lnTo>
                  <a:lnTo>
                    <a:pt x="4095" y="528781"/>
                  </a:lnTo>
                  <a:lnTo>
                    <a:pt x="428" y="576035"/>
                  </a:lnTo>
                  <a:lnTo>
                    <a:pt x="0" y="604266"/>
                  </a:lnTo>
                  <a:lnTo>
                    <a:pt x="823" y="630443"/>
                  </a:lnTo>
                  <a:lnTo>
                    <a:pt x="4699" y="673735"/>
                  </a:lnTo>
                  <a:lnTo>
                    <a:pt x="11574" y="716222"/>
                  </a:lnTo>
                  <a:lnTo>
                    <a:pt x="26066" y="773826"/>
                  </a:lnTo>
                  <a:lnTo>
                    <a:pt x="40893" y="816101"/>
                  </a:lnTo>
                  <a:lnTo>
                    <a:pt x="59996" y="859788"/>
                  </a:lnTo>
                  <a:lnTo>
                    <a:pt x="82394" y="901577"/>
                  </a:lnTo>
                  <a:lnTo>
                    <a:pt x="107924" y="941305"/>
                  </a:lnTo>
                  <a:lnTo>
                    <a:pt x="136421" y="978805"/>
                  </a:lnTo>
                  <a:lnTo>
                    <a:pt x="167719" y="1013912"/>
                  </a:lnTo>
                  <a:lnTo>
                    <a:pt x="201655" y="1046461"/>
                  </a:lnTo>
                  <a:lnTo>
                    <a:pt x="238063" y="1076285"/>
                  </a:lnTo>
                  <a:lnTo>
                    <a:pt x="276779" y="1103221"/>
                  </a:lnTo>
                  <a:lnTo>
                    <a:pt x="317637" y="1127102"/>
                  </a:lnTo>
                  <a:lnTo>
                    <a:pt x="360473" y="1147762"/>
                  </a:lnTo>
                  <a:lnTo>
                    <a:pt x="405121" y="1165038"/>
                  </a:lnTo>
                  <a:lnTo>
                    <a:pt x="451418" y="1178762"/>
                  </a:lnTo>
                  <a:lnTo>
                    <a:pt x="499199" y="1188770"/>
                  </a:lnTo>
                  <a:lnTo>
                    <a:pt x="548298" y="1194896"/>
                  </a:lnTo>
                  <a:lnTo>
                    <a:pt x="598551" y="1196975"/>
                  </a:lnTo>
                  <a:lnTo>
                    <a:pt x="653052" y="1194524"/>
                  </a:lnTo>
                  <a:lnTo>
                    <a:pt x="706181" y="1187316"/>
                  </a:lnTo>
                  <a:lnTo>
                    <a:pt x="757729" y="1175565"/>
                  </a:lnTo>
                  <a:lnTo>
                    <a:pt x="807489" y="1159486"/>
                  </a:lnTo>
                  <a:lnTo>
                    <a:pt x="855252" y="1139292"/>
                  </a:lnTo>
                  <a:lnTo>
                    <a:pt x="900811" y="1115199"/>
                  </a:lnTo>
                  <a:lnTo>
                    <a:pt x="942330" y="1088478"/>
                  </a:lnTo>
                  <a:lnTo>
                    <a:pt x="981408" y="1058546"/>
                  </a:lnTo>
                  <a:lnTo>
                    <a:pt x="1017843" y="1025568"/>
                  </a:lnTo>
                  <a:lnTo>
                    <a:pt x="1051433" y="989710"/>
                  </a:lnTo>
                  <a:lnTo>
                    <a:pt x="1082875" y="950047"/>
                  </a:lnTo>
                  <a:lnTo>
                    <a:pt x="1110948" y="907764"/>
                  </a:lnTo>
                  <a:lnTo>
                    <a:pt x="1135425" y="863052"/>
                  </a:lnTo>
                  <a:lnTo>
                    <a:pt x="1156081" y="816101"/>
                  </a:lnTo>
                  <a:lnTo>
                    <a:pt x="1172672" y="767662"/>
                  </a:lnTo>
                  <a:lnTo>
                    <a:pt x="1183683" y="724294"/>
                  </a:lnTo>
                  <a:lnTo>
                    <a:pt x="1190795" y="684194"/>
                  </a:lnTo>
                  <a:lnTo>
                    <a:pt x="1195101" y="644969"/>
                  </a:lnTo>
                  <a:lnTo>
                    <a:pt x="1196975" y="598551"/>
                  </a:lnTo>
                  <a:lnTo>
                    <a:pt x="1196546" y="576035"/>
                  </a:lnTo>
                  <a:lnTo>
                    <a:pt x="1193450" y="533385"/>
                  </a:lnTo>
                  <a:lnTo>
                    <a:pt x="1177883" y="448313"/>
                  </a:lnTo>
                  <a:lnTo>
                    <a:pt x="1163018" y="399467"/>
                  </a:lnTo>
                  <a:lnTo>
                    <a:pt x="1144176" y="352500"/>
                  </a:lnTo>
                  <a:lnTo>
                    <a:pt x="1121537" y="307593"/>
                  </a:lnTo>
                  <a:lnTo>
                    <a:pt x="1100766" y="273091"/>
                  </a:lnTo>
                  <a:lnTo>
                    <a:pt x="1077769" y="240130"/>
                  </a:lnTo>
                  <a:lnTo>
                    <a:pt x="1052653" y="208833"/>
                  </a:lnTo>
                  <a:lnTo>
                    <a:pt x="1025525" y="179323"/>
                  </a:lnTo>
                  <a:lnTo>
                    <a:pt x="991730" y="147395"/>
                  </a:lnTo>
                  <a:lnTo>
                    <a:pt x="955528" y="118153"/>
                  </a:lnTo>
                  <a:lnTo>
                    <a:pt x="917080" y="91757"/>
                  </a:lnTo>
                  <a:lnTo>
                    <a:pt x="876546" y="68366"/>
                  </a:lnTo>
                  <a:lnTo>
                    <a:pt x="834088" y="48137"/>
                  </a:lnTo>
                  <a:lnTo>
                    <a:pt x="789865" y="31231"/>
                  </a:lnTo>
                  <a:lnTo>
                    <a:pt x="744040" y="17805"/>
                  </a:lnTo>
                  <a:lnTo>
                    <a:pt x="696771" y="8019"/>
                  </a:lnTo>
                  <a:lnTo>
                    <a:pt x="648221" y="2031"/>
                  </a:lnTo>
                  <a:lnTo>
                    <a:pt x="598551" y="0"/>
                  </a:lnTo>
                  <a:close/>
                </a:path>
              </a:pathLst>
            </a:custGeom>
            <a:solidFill>
              <a:srgbClr val="EAEBE1"/>
            </a:solidFill>
            <a:ln>
              <a:noFill/>
            </a:ln>
          </p:spPr>
          <p:txBody>
            <a:bodyPr spcFirstLastPara="1" wrap="square" lIns="0" tIns="0" rIns="0" bIns="0" anchor="t" anchorCtr="0">
              <a:noAutofit/>
            </a:bodyPr>
            <a:lstStyle/>
            <a:p>
              <a:endParaRPr sz="1800"/>
            </a:p>
          </p:txBody>
        </p:sp>
        <p:sp>
          <p:nvSpPr>
            <p:cNvPr id="10" name="Google Shape;221;p30">
              <a:extLst>
                <a:ext uri="{FF2B5EF4-FFF2-40B4-BE49-F238E27FC236}">
                  <a16:creationId xmlns:a16="http://schemas.microsoft.com/office/drawing/2014/main" id="{11FF287F-9DD6-4E34-AB22-1F34E76CB8F9}"/>
                </a:ext>
              </a:extLst>
            </p:cNvPr>
            <p:cNvSpPr/>
            <p:nvPr/>
          </p:nvSpPr>
          <p:spPr>
            <a:xfrm>
              <a:off x="5766202" y="1709318"/>
              <a:ext cx="1033145" cy="739775"/>
            </a:xfrm>
            <a:custGeom>
              <a:avLst/>
              <a:gdLst/>
              <a:ahLst/>
              <a:cxnLst/>
              <a:rect l="l" t="t" r="r" b="b"/>
              <a:pathLst>
                <a:path w="1033145" h="739775" extrusionOk="0">
                  <a:moveTo>
                    <a:pt x="570541" y="0"/>
                  </a:moveTo>
                  <a:lnTo>
                    <a:pt x="525712" y="2199"/>
                  </a:lnTo>
                  <a:lnTo>
                    <a:pt x="480498" y="8026"/>
                  </a:lnTo>
                  <a:lnTo>
                    <a:pt x="434866" y="17354"/>
                  </a:lnTo>
                  <a:lnTo>
                    <a:pt x="388780" y="30057"/>
                  </a:lnTo>
                  <a:lnTo>
                    <a:pt x="334292" y="47101"/>
                  </a:lnTo>
                  <a:lnTo>
                    <a:pt x="282315" y="64402"/>
                  </a:lnTo>
                  <a:lnTo>
                    <a:pt x="233322" y="82777"/>
                  </a:lnTo>
                  <a:lnTo>
                    <a:pt x="187781" y="103041"/>
                  </a:lnTo>
                  <a:lnTo>
                    <a:pt x="146162" y="126010"/>
                  </a:lnTo>
                  <a:lnTo>
                    <a:pt x="108937" y="152498"/>
                  </a:lnTo>
                  <a:lnTo>
                    <a:pt x="76575" y="183323"/>
                  </a:lnTo>
                  <a:lnTo>
                    <a:pt x="49546" y="219298"/>
                  </a:lnTo>
                  <a:lnTo>
                    <a:pt x="28320" y="261240"/>
                  </a:lnTo>
                  <a:lnTo>
                    <a:pt x="13368" y="309965"/>
                  </a:lnTo>
                  <a:lnTo>
                    <a:pt x="4090" y="359249"/>
                  </a:lnTo>
                  <a:lnTo>
                    <a:pt x="0" y="402938"/>
                  </a:lnTo>
                  <a:lnTo>
                    <a:pt x="1733" y="442074"/>
                  </a:lnTo>
                  <a:lnTo>
                    <a:pt x="25227" y="510856"/>
                  </a:lnTo>
                  <a:lnTo>
                    <a:pt x="48262" y="542588"/>
                  </a:lnTo>
                  <a:lnTo>
                    <a:pt x="79672" y="573936"/>
                  </a:lnTo>
                  <a:lnTo>
                    <a:pt x="120097" y="605944"/>
                  </a:lnTo>
                  <a:lnTo>
                    <a:pt x="170173" y="639653"/>
                  </a:lnTo>
                  <a:lnTo>
                    <a:pt x="230538" y="676106"/>
                  </a:lnTo>
                  <a:lnTo>
                    <a:pt x="281428" y="701969"/>
                  </a:lnTo>
                  <a:lnTo>
                    <a:pt x="331258" y="720408"/>
                  </a:lnTo>
                  <a:lnTo>
                    <a:pt x="380176" y="732269"/>
                  </a:lnTo>
                  <a:lnTo>
                    <a:pt x="428331" y="738394"/>
                  </a:lnTo>
                  <a:lnTo>
                    <a:pt x="475873" y="739628"/>
                  </a:lnTo>
                  <a:lnTo>
                    <a:pt x="522950" y="736816"/>
                  </a:lnTo>
                  <a:lnTo>
                    <a:pt x="569711" y="730802"/>
                  </a:lnTo>
                  <a:lnTo>
                    <a:pt x="616305" y="722431"/>
                  </a:lnTo>
                  <a:lnTo>
                    <a:pt x="662881" y="712546"/>
                  </a:lnTo>
                  <a:lnTo>
                    <a:pt x="756572" y="691612"/>
                  </a:lnTo>
                  <a:lnTo>
                    <a:pt x="798091" y="664891"/>
                  </a:lnTo>
                  <a:lnTo>
                    <a:pt x="837169" y="634959"/>
                  </a:lnTo>
                  <a:lnTo>
                    <a:pt x="873605" y="601981"/>
                  </a:lnTo>
                  <a:lnTo>
                    <a:pt x="907194" y="566124"/>
                  </a:lnTo>
                  <a:lnTo>
                    <a:pt x="938636" y="526465"/>
                  </a:lnTo>
                  <a:lnTo>
                    <a:pt x="966709" y="484182"/>
                  </a:lnTo>
                  <a:lnTo>
                    <a:pt x="991187" y="439467"/>
                  </a:lnTo>
                  <a:lnTo>
                    <a:pt x="1011842" y="392515"/>
                  </a:lnTo>
                  <a:lnTo>
                    <a:pt x="1028433" y="344075"/>
                  </a:lnTo>
                  <a:lnTo>
                    <a:pt x="1033051" y="327503"/>
                  </a:lnTo>
                  <a:lnTo>
                    <a:pt x="1022803" y="282675"/>
                  </a:lnTo>
                  <a:lnTo>
                    <a:pt x="1006537" y="239451"/>
                  </a:lnTo>
                  <a:lnTo>
                    <a:pt x="984030" y="198701"/>
                  </a:lnTo>
                  <a:lnTo>
                    <a:pt x="955055" y="161298"/>
                  </a:lnTo>
                  <a:lnTo>
                    <a:pt x="919386" y="128113"/>
                  </a:lnTo>
                  <a:lnTo>
                    <a:pt x="876415" y="96755"/>
                  </a:lnTo>
                  <a:lnTo>
                    <a:pt x="833330" y="70033"/>
                  </a:lnTo>
                  <a:lnTo>
                    <a:pt x="790098" y="47821"/>
                  </a:lnTo>
                  <a:lnTo>
                    <a:pt x="746685" y="29994"/>
                  </a:lnTo>
                  <a:lnTo>
                    <a:pt x="703056" y="16424"/>
                  </a:lnTo>
                  <a:lnTo>
                    <a:pt x="659179" y="6985"/>
                  </a:lnTo>
                  <a:lnTo>
                    <a:pt x="615018" y="1553"/>
                  </a:lnTo>
                  <a:lnTo>
                    <a:pt x="570541" y="0"/>
                  </a:lnTo>
                  <a:close/>
                </a:path>
              </a:pathLst>
            </a:custGeom>
            <a:solidFill>
              <a:srgbClr val="479FB8"/>
            </a:solidFill>
            <a:ln>
              <a:noFill/>
            </a:ln>
          </p:spPr>
          <p:txBody>
            <a:bodyPr spcFirstLastPara="1" wrap="square" lIns="0" tIns="0" rIns="0" bIns="0" anchor="t" anchorCtr="0">
              <a:noAutofit/>
            </a:bodyPr>
            <a:lstStyle/>
            <a:p>
              <a:endParaRPr sz="1800"/>
            </a:p>
          </p:txBody>
        </p:sp>
        <p:sp>
          <p:nvSpPr>
            <p:cNvPr id="11" name="Google Shape;222;p30">
              <a:extLst>
                <a:ext uri="{FF2B5EF4-FFF2-40B4-BE49-F238E27FC236}">
                  <a16:creationId xmlns:a16="http://schemas.microsoft.com/office/drawing/2014/main" id="{2F129AC0-C49B-42CF-A6AD-218F624F912D}"/>
                </a:ext>
              </a:extLst>
            </p:cNvPr>
            <p:cNvSpPr/>
            <p:nvPr/>
          </p:nvSpPr>
          <p:spPr>
            <a:xfrm>
              <a:off x="5662879" y="1840407"/>
              <a:ext cx="1115695" cy="613410"/>
            </a:xfrm>
            <a:custGeom>
              <a:avLst/>
              <a:gdLst/>
              <a:ahLst/>
              <a:cxnLst/>
              <a:rect l="l" t="t" r="r" b="b"/>
              <a:pathLst>
                <a:path w="1115695" h="613410" extrusionOk="0">
                  <a:moveTo>
                    <a:pt x="496519" y="1308"/>
                  </a:moveTo>
                  <a:lnTo>
                    <a:pt x="441109" y="0"/>
                  </a:lnTo>
                  <a:lnTo>
                    <a:pt x="385495" y="5588"/>
                  </a:lnTo>
                  <a:lnTo>
                    <a:pt x="330530" y="17157"/>
                  </a:lnTo>
                  <a:lnTo>
                    <a:pt x="277025" y="33807"/>
                  </a:lnTo>
                  <a:lnTo>
                    <a:pt x="225844" y="54597"/>
                  </a:lnTo>
                  <a:lnTo>
                    <a:pt x="177800" y="78651"/>
                  </a:lnTo>
                  <a:lnTo>
                    <a:pt x="133756" y="105029"/>
                  </a:lnTo>
                  <a:lnTo>
                    <a:pt x="94526" y="132842"/>
                  </a:lnTo>
                  <a:lnTo>
                    <a:pt x="60947" y="161175"/>
                  </a:lnTo>
                  <a:lnTo>
                    <a:pt x="33870" y="189103"/>
                  </a:lnTo>
                  <a:lnTo>
                    <a:pt x="2565" y="240144"/>
                  </a:lnTo>
                  <a:lnTo>
                    <a:pt x="0" y="261429"/>
                  </a:lnTo>
                  <a:lnTo>
                    <a:pt x="8102" y="312521"/>
                  </a:lnTo>
                  <a:lnTo>
                    <a:pt x="28778" y="354584"/>
                  </a:lnTo>
                  <a:lnTo>
                    <a:pt x="78181" y="410146"/>
                  </a:lnTo>
                  <a:lnTo>
                    <a:pt x="172491" y="501751"/>
                  </a:lnTo>
                  <a:lnTo>
                    <a:pt x="183184" y="499275"/>
                  </a:lnTo>
                  <a:lnTo>
                    <a:pt x="245173" y="472884"/>
                  </a:lnTo>
                  <a:lnTo>
                    <a:pt x="280797" y="444588"/>
                  </a:lnTo>
                  <a:lnTo>
                    <a:pt x="278168" y="380834"/>
                  </a:lnTo>
                  <a:lnTo>
                    <a:pt x="256070" y="344398"/>
                  </a:lnTo>
                  <a:lnTo>
                    <a:pt x="238874" y="306666"/>
                  </a:lnTo>
                  <a:lnTo>
                    <a:pt x="257556" y="232930"/>
                  </a:lnTo>
                  <a:lnTo>
                    <a:pt x="309841" y="206362"/>
                  </a:lnTo>
                  <a:lnTo>
                    <a:pt x="369316" y="203530"/>
                  </a:lnTo>
                  <a:lnTo>
                    <a:pt x="374294" y="184505"/>
                  </a:lnTo>
                  <a:lnTo>
                    <a:pt x="387121" y="142316"/>
                  </a:lnTo>
                  <a:lnTo>
                    <a:pt x="404672" y="99275"/>
                  </a:lnTo>
                  <a:lnTo>
                    <a:pt x="423811" y="77724"/>
                  </a:lnTo>
                  <a:lnTo>
                    <a:pt x="439102" y="73990"/>
                  </a:lnTo>
                  <a:lnTo>
                    <a:pt x="451777" y="64795"/>
                  </a:lnTo>
                  <a:lnTo>
                    <a:pt x="468642" y="42951"/>
                  </a:lnTo>
                  <a:lnTo>
                    <a:pt x="496519" y="1308"/>
                  </a:lnTo>
                  <a:close/>
                </a:path>
                <a:path w="1115695" h="613410" extrusionOk="0">
                  <a:moveTo>
                    <a:pt x="1115161" y="261429"/>
                  </a:moveTo>
                  <a:lnTo>
                    <a:pt x="973683" y="132029"/>
                  </a:lnTo>
                  <a:lnTo>
                    <a:pt x="786358" y="163144"/>
                  </a:lnTo>
                  <a:lnTo>
                    <a:pt x="806932" y="232994"/>
                  </a:lnTo>
                  <a:lnTo>
                    <a:pt x="914501" y="245554"/>
                  </a:lnTo>
                  <a:lnTo>
                    <a:pt x="782548" y="380568"/>
                  </a:lnTo>
                  <a:lnTo>
                    <a:pt x="716508" y="418160"/>
                  </a:lnTo>
                  <a:lnTo>
                    <a:pt x="742543" y="511378"/>
                  </a:lnTo>
                  <a:lnTo>
                    <a:pt x="742924" y="612978"/>
                  </a:lnTo>
                  <a:lnTo>
                    <a:pt x="794512" y="593648"/>
                  </a:lnTo>
                  <a:lnTo>
                    <a:pt x="843445" y="569836"/>
                  </a:lnTo>
                  <a:lnTo>
                    <a:pt x="889749" y="541820"/>
                  </a:lnTo>
                  <a:lnTo>
                    <a:pt x="933183" y="509854"/>
                  </a:lnTo>
                  <a:lnTo>
                    <a:pt x="973518" y="474179"/>
                  </a:lnTo>
                  <a:lnTo>
                    <a:pt x="1010513" y="435038"/>
                  </a:lnTo>
                  <a:lnTo>
                    <a:pt x="1041958" y="395376"/>
                  </a:lnTo>
                  <a:lnTo>
                    <a:pt x="1070025" y="353098"/>
                  </a:lnTo>
                  <a:lnTo>
                    <a:pt x="1094498" y="308381"/>
                  </a:lnTo>
                  <a:lnTo>
                    <a:pt x="1115161" y="261429"/>
                  </a:lnTo>
                  <a:close/>
                </a:path>
              </a:pathLst>
            </a:custGeom>
            <a:solidFill>
              <a:srgbClr val="A0B76F"/>
            </a:solidFill>
            <a:ln>
              <a:noFill/>
            </a:ln>
          </p:spPr>
          <p:txBody>
            <a:bodyPr spcFirstLastPara="1" wrap="square" lIns="0" tIns="0" rIns="0" bIns="0" anchor="t" anchorCtr="0">
              <a:noAutofit/>
            </a:bodyPr>
            <a:lstStyle/>
            <a:p>
              <a:endParaRPr sz="1800"/>
            </a:p>
          </p:txBody>
        </p:sp>
        <p:sp>
          <p:nvSpPr>
            <p:cNvPr id="12" name="Google Shape;223;p30">
              <a:extLst>
                <a:ext uri="{FF2B5EF4-FFF2-40B4-BE49-F238E27FC236}">
                  <a16:creationId xmlns:a16="http://schemas.microsoft.com/office/drawing/2014/main" id="{2E1BAA33-F677-487E-B2D9-691D9015B16E}"/>
                </a:ext>
              </a:extLst>
            </p:cNvPr>
            <p:cNvSpPr/>
            <p:nvPr/>
          </p:nvSpPr>
          <p:spPr>
            <a:xfrm>
              <a:off x="5662857" y="1841753"/>
              <a:ext cx="1115695" cy="641350"/>
            </a:xfrm>
            <a:custGeom>
              <a:avLst/>
              <a:gdLst/>
              <a:ahLst/>
              <a:cxnLst/>
              <a:rect l="l" t="t" r="r" b="b"/>
              <a:pathLst>
                <a:path w="1115695" h="641350" extrusionOk="0">
                  <a:moveTo>
                    <a:pt x="1115187" y="260083"/>
                  </a:moveTo>
                  <a:lnTo>
                    <a:pt x="1094531" y="307033"/>
                  </a:lnTo>
                  <a:lnTo>
                    <a:pt x="1070054" y="351745"/>
                  </a:lnTo>
                  <a:lnTo>
                    <a:pt x="1041981" y="394028"/>
                  </a:lnTo>
                  <a:lnTo>
                    <a:pt x="1010539" y="433692"/>
                  </a:lnTo>
                  <a:lnTo>
                    <a:pt x="973547" y="472823"/>
                  </a:lnTo>
                  <a:lnTo>
                    <a:pt x="933214" y="508501"/>
                  </a:lnTo>
                  <a:lnTo>
                    <a:pt x="889777" y="540473"/>
                  </a:lnTo>
                  <a:lnTo>
                    <a:pt x="843472" y="568488"/>
                  </a:lnTo>
                  <a:lnTo>
                    <a:pt x="794536" y="592291"/>
                  </a:lnTo>
                  <a:lnTo>
                    <a:pt x="743204" y="611631"/>
                  </a:lnTo>
                  <a:lnTo>
                    <a:pt x="742950" y="611631"/>
                  </a:lnTo>
                  <a:lnTo>
                    <a:pt x="698496" y="624250"/>
                  </a:lnTo>
                  <a:lnTo>
                    <a:pt x="652684" y="633437"/>
                  </a:lnTo>
                  <a:lnTo>
                    <a:pt x="605682" y="639053"/>
                  </a:lnTo>
                  <a:lnTo>
                    <a:pt x="557657" y="640956"/>
                  </a:lnTo>
                  <a:lnTo>
                    <a:pt x="503486" y="638536"/>
                  </a:lnTo>
                  <a:lnTo>
                    <a:pt x="450671" y="631415"/>
                  </a:lnTo>
                  <a:lnTo>
                    <a:pt x="399419" y="619801"/>
                  </a:lnTo>
                  <a:lnTo>
                    <a:pt x="349940" y="603905"/>
                  </a:lnTo>
                  <a:lnTo>
                    <a:pt x="302440" y="583933"/>
                  </a:lnTo>
                  <a:lnTo>
                    <a:pt x="257127" y="560095"/>
                  </a:lnTo>
                  <a:lnTo>
                    <a:pt x="214211" y="532600"/>
                  </a:lnTo>
                  <a:lnTo>
                    <a:pt x="173898" y="501657"/>
                  </a:lnTo>
                  <a:lnTo>
                    <a:pt x="136398" y="467474"/>
                  </a:lnTo>
                  <a:lnTo>
                    <a:pt x="102534" y="431008"/>
                  </a:lnTo>
                  <a:lnTo>
                    <a:pt x="71780" y="391842"/>
                  </a:lnTo>
                  <a:lnTo>
                    <a:pt x="44317" y="350171"/>
                  </a:lnTo>
                  <a:lnTo>
                    <a:pt x="20330" y="306187"/>
                  </a:lnTo>
                  <a:lnTo>
                    <a:pt x="0" y="260083"/>
                  </a:lnTo>
                  <a:lnTo>
                    <a:pt x="31808" y="224613"/>
                  </a:lnTo>
                  <a:lnTo>
                    <a:pt x="65848" y="191293"/>
                  </a:lnTo>
                  <a:lnTo>
                    <a:pt x="102004" y="160239"/>
                  </a:lnTo>
                  <a:lnTo>
                    <a:pt x="140158" y="131569"/>
                  </a:lnTo>
                  <a:lnTo>
                    <a:pt x="180194" y="105398"/>
                  </a:lnTo>
                  <a:lnTo>
                    <a:pt x="221996" y="81842"/>
                  </a:lnTo>
                  <a:lnTo>
                    <a:pt x="265445" y="61018"/>
                  </a:lnTo>
                  <a:lnTo>
                    <a:pt x="310426" y="43042"/>
                  </a:lnTo>
                  <a:lnTo>
                    <a:pt x="356822" y="28031"/>
                  </a:lnTo>
                  <a:lnTo>
                    <a:pt x="404515" y="16100"/>
                  </a:lnTo>
                  <a:lnTo>
                    <a:pt x="453390" y="7365"/>
                  </a:lnTo>
                  <a:lnTo>
                    <a:pt x="504983" y="1873"/>
                  </a:lnTo>
                  <a:lnTo>
                    <a:pt x="557530" y="0"/>
                  </a:lnTo>
                  <a:lnTo>
                    <a:pt x="608653" y="1767"/>
                  </a:lnTo>
                  <a:lnTo>
                    <a:pt x="658823" y="6992"/>
                  </a:lnTo>
                  <a:lnTo>
                    <a:pt x="707921" y="15557"/>
                  </a:lnTo>
                  <a:lnTo>
                    <a:pt x="755831" y="27345"/>
                  </a:lnTo>
                  <a:lnTo>
                    <a:pt x="802435" y="42241"/>
                  </a:lnTo>
                  <a:lnTo>
                    <a:pt x="847616" y="60126"/>
                  </a:lnTo>
                  <a:lnTo>
                    <a:pt x="891258" y="80885"/>
                  </a:lnTo>
                  <a:lnTo>
                    <a:pt x="933243" y="104400"/>
                  </a:lnTo>
                  <a:lnTo>
                    <a:pt x="973455" y="130555"/>
                  </a:lnTo>
                  <a:lnTo>
                    <a:pt x="973709" y="130682"/>
                  </a:lnTo>
                  <a:lnTo>
                    <a:pt x="1012245" y="159470"/>
                  </a:lnTo>
                  <a:lnTo>
                    <a:pt x="1048734" y="190715"/>
                  </a:lnTo>
                  <a:lnTo>
                    <a:pt x="1083079" y="224294"/>
                  </a:lnTo>
                  <a:lnTo>
                    <a:pt x="1115187" y="260083"/>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sp>
          <p:nvSpPr>
            <p:cNvPr id="13" name="Google Shape;224;p30">
              <a:extLst>
                <a:ext uri="{FF2B5EF4-FFF2-40B4-BE49-F238E27FC236}">
                  <a16:creationId xmlns:a16="http://schemas.microsoft.com/office/drawing/2014/main" id="{50418D25-6D9E-4E83-A047-C748FEB4E570}"/>
                </a:ext>
              </a:extLst>
            </p:cNvPr>
            <p:cNvSpPr/>
            <p:nvPr/>
          </p:nvSpPr>
          <p:spPr>
            <a:xfrm>
              <a:off x="5995549" y="1182220"/>
              <a:ext cx="450214" cy="621664"/>
            </a:xfrm>
            <a:custGeom>
              <a:avLst/>
              <a:gdLst/>
              <a:ahLst/>
              <a:cxnLst/>
              <a:rect l="l" t="t" r="r" b="b"/>
              <a:pathLst>
                <a:path w="450214" h="621664" extrusionOk="0">
                  <a:moveTo>
                    <a:pt x="224929" y="0"/>
                  </a:moveTo>
                  <a:lnTo>
                    <a:pt x="179596" y="4570"/>
                  </a:lnTo>
                  <a:lnTo>
                    <a:pt x="137374" y="17677"/>
                  </a:lnTo>
                  <a:lnTo>
                    <a:pt x="99166" y="38416"/>
                  </a:lnTo>
                  <a:lnTo>
                    <a:pt x="65878" y="65884"/>
                  </a:lnTo>
                  <a:lnTo>
                    <a:pt x="38412" y="99175"/>
                  </a:lnTo>
                  <a:lnTo>
                    <a:pt x="17675" y="137385"/>
                  </a:lnTo>
                  <a:lnTo>
                    <a:pt x="4569" y="179608"/>
                  </a:lnTo>
                  <a:lnTo>
                    <a:pt x="0" y="224942"/>
                  </a:lnTo>
                  <a:lnTo>
                    <a:pt x="35145" y="349033"/>
                  </a:lnTo>
                  <a:lnTo>
                    <a:pt x="112464" y="478447"/>
                  </a:lnTo>
                  <a:lnTo>
                    <a:pt x="189784" y="580247"/>
                  </a:lnTo>
                  <a:lnTo>
                    <a:pt x="224929" y="621499"/>
                  </a:lnTo>
                  <a:lnTo>
                    <a:pt x="354974" y="468556"/>
                  </a:lnTo>
                  <a:lnTo>
                    <a:pt x="421754" y="376267"/>
                  </a:lnTo>
                  <a:lnTo>
                    <a:pt x="446357" y="307455"/>
                  </a:lnTo>
                  <a:lnTo>
                    <a:pt x="449872" y="224942"/>
                  </a:lnTo>
                  <a:lnTo>
                    <a:pt x="445302" y="179608"/>
                  </a:lnTo>
                  <a:lnTo>
                    <a:pt x="432194" y="137385"/>
                  </a:lnTo>
                  <a:lnTo>
                    <a:pt x="411455" y="99175"/>
                  </a:lnTo>
                  <a:lnTo>
                    <a:pt x="383987" y="65884"/>
                  </a:lnTo>
                  <a:lnTo>
                    <a:pt x="350696" y="38416"/>
                  </a:lnTo>
                  <a:lnTo>
                    <a:pt x="312487" y="17677"/>
                  </a:lnTo>
                  <a:lnTo>
                    <a:pt x="270263" y="4570"/>
                  </a:lnTo>
                  <a:lnTo>
                    <a:pt x="224929" y="0"/>
                  </a:lnTo>
                  <a:close/>
                </a:path>
              </a:pathLst>
            </a:custGeom>
            <a:solidFill>
              <a:srgbClr val="1F1D1E"/>
            </a:solidFill>
            <a:ln>
              <a:noFill/>
            </a:ln>
          </p:spPr>
          <p:txBody>
            <a:bodyPr spcFirstLastPara="1" wrap="square" lIns="0" tIns="0" rIns="0" bIns="0" anchor="t" anchorCtr="0">
              <a:noAutofit/>
            </a:bodyPr>
            <a:lstStyle/>
            <a:p>
              <a:endParaRPr sz="1800"/>
            </a:p>
          </p:txBody>
        </p:sp>
        <p:pic>
          <p:nvPicPr>
            <p:cNvPr id="14" name="Google Shape;225;p30">
              <a:extLst>
                <a:ext uri="{FF2B5EF4-FFF2-40B4-BE49-F238E27FC236}">
                  <a16:creationId xmlns:a16="http://schemas.microsoft.com/office/drawing/2014/main" id="{B01A37F6-F6DA-4715-B30F-5757251BB5E8}"/>
                </a:ext>
              </a:extLst>
            </p:cNvPr>
            <p:cNvPicPr preferRelativeResize="0"/>
            <p:nvPr/>
          </p:nvPicPr>
          <p:blipFill rotWithShape="1">
            <a:blip r:embed="rId3">
              <a:alphaModFix/>
            </a:blip>
            <a:srcRect/>
            <a:stretch/>
          </p:blipFill>
          <p:spPr>
            <a:xfrm>
              <a:off x="6120218" y="1298791"/>
              <a:ext cx="200533" cy="200545"/>
            </a:xfrm>
            <a:prstGeom prst="rect">
              <a:avLst/>
            </a:prstGeom>
            <a:noFill/>
            <a:ln>
              <a:noFill/>
            </a:ln>
          </p:spPr>
        </p:pic>
        <p:sp>
          <p:nvSpPr>
            <p:cNvPr id="15" name="Google Shape;226;p30">
              <a:extLst>
                <a:ext uri="{FF2B5EF4-FFF2-40B4-BE49-F238E27FC236}">
                  <a16:creationId xmlns:a16="http://schemas.microsoft.com/office/drawing/2014/main" id="{988468A3-9C64-464B-B5B8-C435EAE0F966}"/>
                </a:ext>
              </a:extLst>
            </p:cNvPr>
            <p:cNvSpPr/>
            <p:nvPr/>
          </p:nvSpPr>
          <p:spPr>
            <a:xfrm>
              <a:off x="6126576" y="1918119"/>
              <a:ext cx="187960" cy="45719"/>
            </a:xfrm>
            <a:custGeom>
              <a:avLst/>
              <a:gdLst/>
              <a:ahLst/>
              <a:cxnLst/>
              <a:rect l="l" t="t" r="r" b="b"/>
              <a:pathLst>
                <a:path w="187960" h="45719" extrusionOk="0">
                  <a:moveTo>
                    <a:pt x="93916" y="0"/>
                  </a:moveTo>
                  <a:lnTo>
                    <a:pt x="57360" y="1792"/>
                  </a:lnTo>
                  <a:lnTo>
                    <a:pt x="27508" y="6680"/>
                  </a:lnTo>
                  <a:lnTo>
                    <a:pt x="7380" y="13930"/>
                  </a:lnTo>
                  <a:lnTo>
                    <a:pt x="0" y="22809"/>
                  </a:lnTo>
                  <a:lnTo>
                    <a:pt x="7380" y="31690"/>
                  </a:lnTo>
                  <a:lnTo>
                    <a:pt x="27508" y="38944"/>
                  </a:lnTo>
                  <a:lnTo>
                    <a:pt x="57360" y="43836"/>
                  </a:lnTo>
                  <a:lnTo>
                    <a:pt x="93916" y="45631"/>
                  </a:lnTo>
                  <a:lnTo>
                    <a:pt x="130464" y="43836"/>
                  </a:lnTo>
                  <a:lnTo>
                    <a:pt x="160313" y="38944"/>
                  </a:lnTo>
                  <a:lnTo>
                    <a:pt x="180439" y="31690"/>
                  </a:lnTo>
                  <a:lnTo>
                    <a:pt x="187820" y="22809"/>
                  </a:lnTo>
                  <a:lnTo>
                    <a:pt x="180439" y="13930"/>
                  </a:lnTo>
                  <a:lnTo>
                    <a:pt x="160313" y="6680"/>
                  </a:lnTo>
                  <a:lnTo>
                    <a:pt x="130464" y="1792"/>
                  </a:lnTo>
                  <a:lnTo>
                    <a:pt x="93916" y="0"/>
                  </a:lnTo>
                  <a:close/>
                </a:path>
              </a:pathLst>
            </a:custGeom>
            <a:solidFill>
              <a:srgbClr val="1F1D1E"/>
            </a:solidFill>
            <a:ln>
              <a:noFill/>
            </a:ln>
          </p:spPr>
          <p:txBody>
            <a:bodyPr spcFirstLastPara="1" wrap="square" lIns="0" tIns="0" rIns="0" bIns="0" anchor="t" anchorCtr="0">
              <a:noAutofit/>
            </a:bodyPr>
            <a:lstStyle/>
            <a:p>
              <a:endParaRPr sz="1800"/>
            </a:p>
          </p:txBody>
        </p:sp>
        <p:sp>
          <p:nvSpPr>
            <p:cNvPr id="16" name="Google Shape;227;p30">
              <a:extLst>
                <a:ext uri="{FF2B5EF4-FFF2-40B4-BE49-F238E27FC236}">
                  <a16:creationId xmlns:a16="http://schemas.microsoft.com/office/drawing/2014/main" id="{5D9AF851-F7BA-45EF-ABA4-C5BF8C41C4A9}"/>
                </a:ext>
              </a:extLst>
            </p:cNvPr>
            <p:cNvSpPr/>
            <p:nvPr/>
          </p:nvSpPr>
          <p:spPr>
            <a:xfrm>
              <a:off x="5662891" y="1849108"/>
              <a:ext cx="464185" cy="460375"/>
            </a:xfrm>
            <a:custGeom>
              <a:avLst/>
              <a:gdLst/>
              <a:ahLst/>
              <a:cxnLst/>
              <a:rect l="l" t="t" r="r" b="b"/>
              <a:pathLst>
                <a:path w="464185" h="460375" extrusionOk="0">
                  <a:moveTo>
                    <a:pt x="463676" y="4445"/>
                  </a:moveTo>
                  <a:lnTo>
                    <a:pt x="447367" y="20980"/>
                  </a:lnTo>
                  <a:lnTo>
                    <a:pt x="435594" y="29575"/>
                  </a:lnTo>
                  <a:lnTo>
                    <a:pt x="422654" y="33002"/>
                  </a:lnTo>
                  <a:lnTo>
                    <a:pt x="402843" y="34036"/>
                  </a:lnTo>
                  <a:lnTo>
                    <a:pt x="384049" y="46323"/>
                  </a:lnTo>
                  <a:lnTo>
                    <a:pt x="375078" y="73471"/>
                  </a:lnTo>
                  <a:lnTo>
                    <a:pt x="371607" y="103192"/>
                  </a:lnTo>
                  <a:lnTo>
                    <a:pt x="369315" y="123202"/>
                  </a:lnTo>
                  <a:lnTo>
                    <a:pt x="367547" y="140548"/>
                  </a:lnTo>
                  <a:lnTo>
                    <a:pt x="367744" y="164482"/>
                  </a:lnTo>
                  <a:lnTo>
                    <a:pt x="368726" y="185680"/>
                  </a:lnTo>
                  <a:lnTo>
                    <a:pt x="369315" y="194818"/>
                  </a:lnTo>
                  <a:lnTo>
                    <a:pt x="337155" y="198497"/>
                  </a:lnTo>
                  <a:lnTo>
                    <a:pt x="299646" y="206855"/>
                  </a:lnTo>
                  <a:lnTo>
                    <a:pt x="253805" y="234580"/>
                  </a:lnTo>
                  <a:lnTo>
                    <a:pt x="231016" y="293151"/>
                  </a:lnTo>
                  <a:lnTo>
                    <a:pt x="226694" y="313055"/>
                  </a:lnTo>
                  <a:lnTo>
                    <a:pt x="229848" y="333185"/>
                  </a:lnTo>
                  <a:lnTo>
                    <a:pt x="240871" y="361859"/>
                  </a:lnTo>
                  <a:lnTo>
                    <a:pt x="252680" y="387530"/>
                  </a:lnTo>
                  <a:lnTo>
                    <a:pt x="258190" y="398653"/>
                  </a:lnTo>
                  <a:lnTo>
                    <a:pt x="136397" y="460121"/>
                  </a:lnTo>
                  <a:lnTo>
                    <a:pt x="102534" y="423653"/>
                  </a:lnTo>
                  <a:lnTo>
                    <a:pt x="71780" y="384485"/>
                  </a:lnTo>
                  <a:lnTo>
                    <a:pt x="44317" y="342812"/>
                  </a:lnTo>
                  <a:lnTo>
                    <a:pt x="20330" y="298828"/>
                  </a:lnTo>
                  <a:lnTo>
                    <a:pt x="0" y="252730"/>
                  </a:lnTo>
                  <a:lnTo>
                    <a:pt x="31808" y="217259"/>
                  </a:lnTo>
                  <a:lnTo>
                    <a:pt x="65848" y="183939"/>
                  </a:lnTo>
                  <a:lnTo>
                    <a:pt x="102004" y="152886"/>
                  </a:lnTo>
                  <a:lnTo>
                    <a:pt x="140158" y="124215"/>
                  </a:lnTo>
                  <a:lnTo>
                    <a:pt x="180194" y="98043"/>
                  </a:lnTo>
                  <a:lnTo>
                    <a:pt x="221996" y="74487"/>
                  </a:lnTo>
                  <a:lnTo>
                    <a:pt x="265445" y="53662"/>
                  </a:lnTo>
                  <a:lnTo>
                    <a:pt x="310426" y="35684"/>
                  </a:lnTo>
                  <a:lnTo>
                    <a:pt x="356822" y="20670"/>
                  </a:lnTo>
                  <a:lnTo>
                    <a:pt x="404515" y="8737"/>
                  </a:lnTo>
                  <a:lnTo>
                    <a:pt x="453389" y="0"/>
                  </a:lnTo>
                  <a:lnTo>
                    <a:pt x="463676" y="4445"/>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sp>
          <p:nvSpPr>
            <p:cNvPr id="17" name="Google Shape;228;p30">
              <a:extLst>
                <a:ext uri="{FF2B5EF4-FFF2-40B4-BE49-F238E27FC236}">
                  <a16:creationId xmlns:a16="http://schemas.microsoft.com/office/drawing/2014/main" id="{AE02F619-68D9-4B57-B252-1F0D7A7672D1}"/>
                </a:ext>
              </a:extLst>
            </p:cNvPr>
            <p:cNvSpPr/>
            <p:nvPr/>
          </p:nvSpPr>
          <p:spPr>
            <a:xfrm>
              <a:off x="6379423" y="1972309"/>
              <a:ext cx="398779" cy="481330"/>
            </a:xfrm>
            <a:custGeom>
              <a:avLst/>
              <a:gdLst/>
              <a:ahLst/>
              <a:cxnLst/>
              <a:rect l="l" t="t" r="r" b="b"/>
              <a:pathLst>
                <a:path w="398779" h="481330" extrusionOk="0">
                  <a:moveTo>
                    <a:pt x="398652" y="129527"/>
                  </a:moveTo>
                  <a:lnTo>
                    <a:pt x="377997" y="176477"/>
                  </a:lnTo>
                  <a:lnTo>
                    <a:pt x="353520" y="221189"/>
                  </a:lnTo>
                  <a:lnTo>
                    <a:pt x="325447" y="263472"/>
                  </a:lnTo>
                  <a:lnTo>
                    <a:pt x="294004" y="303136"/>
                  </a:lnTo>
                  <a:lnTo>
                    <a:pt x="257003" y="342267"/>
                  </a:lnTo>
                  <a:lnTo>
                    <a:pt x="216647" y="377945"/>
                  </a:lnTo>
                  <a:lnTo>
                    <a:pt x="173180" y="409917"/>
                  </a:lnTo>
                  <a:lnTo>
                    <a:pt x="126844" y="437932"/>
                  </a:lnTo>
                  <a:lnTo>
                    <a:pt x="77884" y="461735"/>
                  </a:lnTo>
                  <a:lnTo>
                    <a:pt x="26542" y="481076"/>
                  </a:lnTo>
                  <a:lnTo>
                    <a:pt x="128523" y="354317"/>
                  </a:lnTo>
                  <a:lnTo>
                    <a:pt x="26034" y="379476"/>
                  </a:lnTo>
                  <a:lnTo>
                    <a:pt x="0" y="286258"/>
                  </a:lnTo>
                  <a:lnTo>
                    <a:pt x="93344" y="275450"/>
                  </a:lnTo>
                  <a:lnTo>
                    <a:pt x="163321" y="189852"/>
                  </a:lnTo>
                  <a:lnTo>
                    <a:pt x="197992" y="113652"/>
                  </a:lnTo>
                  <a:lnTo>
                    <a:pt x="90423" y="101092"/>
                  </a:lnTo>
                  <a:lnTo>
                    <a:pt x="69849" y="31242"/>
                  </a:lnTo>
                  <a:lnTo>
                    <a:pt x="256920" y="0"/>
                  </a:lnTo>
                  <a:lnTo>
                    <a:pt x="257174" y="127"/>
                  </a:lnTo>
                  <a:lnTo>
                    <a:pt x="295711" y="28914"/>
                  </a:lnTo>
                  <a:lnTo>
                    <a:pt x="332200" y="60159"/>
                  </a:lnTo>
                  <a:lnTo>
                    <a:pt x="366545" y="93738"/>
                  </a:lnTo>
                  <a:lnTo>
                    <a:pt x="398652" y="129527"/>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pic>
          <p:nvPicPr>
            <p:cNvPr id="18" name="Google Shape;229;p30">
              <a:extLst>
                <a:ext uri="{FF2B5EF4-FFF2-40B4-BE49-F238E27FC236}">
                  <a16:creationId xmlns:a16="http://schemas.microsoft.com/office/drawing/2014/main" id="{1DADFB77-073A-4109-B87E-4F472D879B69}"/>
                </a:ext>
              </a:extLst>
            </p:cNvPr>
            <p:cNvPicPr preferRelativeResize="0"/>
            <p:nvPr/>
          </p:nvPicPr>
          <p:blipFill rotWithShape="1">
            <a:blip r:embed="rId4">
              <a:alphaModFix/>
            </a:blip>
            <a:srcRect/>
            <a:stretch/>
          </p:blipFill>
          <p:spPr>
            <a:xfrm>
              <a:off x="5978264" y="1558620"/>
              <a:ext cx="72174" cy="78625"/>
            </a:xfrm>
            <a:prstGeom prst="rect">
              <a:avLst/>
            </a:prstGeom>
            <a:noFill/>
            <a:ln>
              <a:noFill/>
            </a:ln>
          </p:spPr>
        </p:pic>
        <p:pic>
          <p:nvPicPr>
            <p:cNvPr id="19" name="Google Shape;230;p30">
              <a:extLst>
                <a:ext uri="{FF2B5EF4-FFF2-40B4-BE49-F238E27FC236}">
                  <a16:creationId xmlns:a16="http://schemas.microsoft.com/office/drawing/2014/main" id="{D197CA68-23C2-40EC-9882-89513F2C18FD}"/>
                </a:ext>
              </a:extLst>
            </p:cNvPr>
            <p:cNvPicPr preferRelativeResize="0"/>
            <p:nvPr/>
          </p:nvPicPr>
          <p:blipFill rotWithShape="1">
            <a:blip r:embed="rId5">
              <a:alphaModFix/>
            </a:blip>
            <a:srcRect/>
            <a:stretch/>
          </p:blipFill>
          <p:spPr>
            <a:xfrm>
              <a:off x="6290072" y="1676473"/>
              <a:ext cx="96824" cy="89293"/>
            </a:xfrm>
            <a:prstGeom prst="rect">
              <a:avLst/>
            </a:prstGeom>
            <a:noFill/>
            <a:ln>
              <a:noFill/>
            </a:ln>
          </p:spPr>
        </p:pic>
      </p:grpSp>
    </p:spTree>
    <p:extLst>
      <p:ext uri="{BB962C8B-B14F-4D97-AF65-F5344CB8AC3E}">
        <p14:creationId xmlns:p14="http://schemas.microsoft.com/office/powerpoint/2010/main" val="12151555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720840" y="1143000"/>
            <a:ext cx="7794510" cy="5486400"/>
          </a:xfrm>
        </p:spPr>
        <p:txBody>
          <a:bodyPr/>
          <a:lstStyle>
            <a:lvl1pPr>
              <a:buClr>
                <a:srgbClr val="3876B0"/>
              </a:buClr>
              <a:defRPr sz="2400">
                <a:solidFill>
                  <a:schemeClr val="bg2">
                    <a:lumMod val="25000"/>
                  </a:schemeClr>
                </a:solidFill>
                <a:latin typeface="Helvetica Neue" panose="02000503000000020004" pitchFamily="2"/>
              </a:defRPr>
            </a:lvl1pPr>
            <a:lvl2pPr>
              <a:buClr>
                <a:srgbClr val="3876B0"/>
              </a:buClr>
              <a:defRPr sz="2100">
                <a:solidFill>
                  <a:schemeClr val="bg2">
                    <a:lumMod val="25000"/>
                  </a:schemeClr>
                </a:solidFill>
                <a:latin typeface="Helvetica Neue" panose="02000503000000020004" pitchFamily="2"/>
              </a:defRPr>
            </a:lvl2pPr>
            <a:lvl3pPr>
              <a:buClr>
                <a:srgbClr val="3876B0"/>
              </a:buClr>
              <a:defRPr sz="1800">
                <a:solidFill>
                  <a:schemeClr val="bg2">
                    <a:lumMod val="25000"/>
                  </a:schemeClr>
                </a:solidFill>
                <a:latin typeface="Helvetica Neue" panose="02000503000000020004" pitchFamily="2"/>
              </a:defRPr>
            </a:lvl3pPr>
            <a:lvl4pPr>
              <a:buClr>
                <a:srgbClr val="3876B0"/>
              </a:buClr>
              <a:defRPr sz="1800">
                <a:solidFill>
                  <a:schemeClr val="bg2">
                    <a:lumMod val="25000"/>
                  </a:schemeClr>
                </a:solidFill>
                <a:latin typeface="Helvetica Neue" panose="02000503000000020004" pitchFamily="2"/>
              </a:defRPr>
            </a:lvl4pPr>
            <a:lvl5pPr>
              <a:buClr>
                <a:srgbClr val="3876B0"/>
              </a:buClr>
              <a:defRPr sz="1800">
                <a:solidFill>
                  <a:schemeClr val="bg2">
                    <a:lumMod val="25000"/>
                  </a:schemeClr>
                </a:solidFill>
                <a:latin typeface="Helvetica Neue" panose="02000503000000020004" pitchFamily="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Google Shape;70;p11">
            <a:extLst>
              <a:ext uri="{FF2B5EF4-FFF2-40B4-BE49-F238E27FC236}">
                <a16:creationId xmlns:a16="http://schemas.microsoft.com/office/drawing/2014/main" id="{FD196D38-D9D3-4CB2-AEA0-64840D2DC9BA}"/>
              </a:ext>
            </a:extLst>
          </p:cNvPr>
          <p:cNvCxnSpPr/>
          <p:nvPr userDrawn="1"/>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userDrawn="1"/>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21444793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quired) EPA Acknowledgement">
    <p:spTree>
      <p:nvGrpSpPr>
        <p:cNvPr id="1" name=""/>
        <p:cNvGrpSpPr/>
        <p:nvPr/>
      </p:nvGrpSpPr>
      <p:grpSpPr>
        <a:xfrm>
          <a:off x="0" y="0"/>
          <a:ext cx="0" cy="0"/>
          <a:chOff x="0" y="0"/>
          <a:chExt cx="0" cy="0"/>
        </a:xfrm>
      </p:grpSpPr>
      <p:cxnSp>
        <p:nvCxnSpPr>
          <p:cNvPr id="6" name="Google Shape;69;p11">
            <a:extLst>
              <a:ext uri="{FF2B5EF4-FFF2-40B4-BE49-F238E27FC236}">
                <a16:creationId xmlns:a16="http://schemas.microsoft.com/office/drawing/2014/main" id="{FE67B478-C1CC-4D22-B086-DD31E37E9325}"/>
              </a:ext>
            </a:extLst>
          </p:cNvPr>
          <p:cNvCxnSpPr/>
          <p:nvPr userDrawn="1"/>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
        <p:nvSpPr>
          <p:cNvPr id="3" name="TextBox 2">
            <a:extLst>
              <a:ext uri="{FF2B5EF4-FFF2-40B4-BE49-F238E27FC236}">
                <a16:creationId xmlns:a16="http://schemas.microsoft.com/office/drawing/2014/main" id="{60CA1183-AFE5-4395-9DB4-B2F8230FFA27}"/>
              </a:ext>
            </a:extLst>
          </p:cNvPr>
          <p:cNvSpPr txBox="1"/>
          <p:nvPr userDrawn="1"/>
        </p:nvSpPr>
        <p:spPr>
          <a:xfrm>
            <a:off x="720839" y="365760"/>
            <a:ext cx="7797546" cy="685800"/>
          </a:xfrm>
          <a:prstGeom prst="rect">
            <a:avLst/>
          </a:prstGeom>
        </p:spPr>
        <p:txBody>
          <a:bodyPr vert="horz" lIns="68580" tIns="34290" rIns="68580" bIns="34290" rtlCol="0" anchor="t">
            <a:normAutofit/>
          </a:bodyPr>
          <a:lstStyle>
            <a:lvl1pPr lvl="0">
              <a:lnSpc>
                <a:spcPct val="90000"/>
              </a:lnSpc>
              <a:spcBef>
                <a:spcPct val="0"/>
              </a:spcBef>
              <a:buNone/>
              <a:defRPr sz="3600" b="1">
                <a:solidFill>
                  <a:srgbClr val="3876B0"/>
                </a:solidFill>
                <a:latin typeface="Helvetica Neue" panose="02000503000000020004" pitchFamily="2"/>
                <a:ea typeface="+mj-ea"/>
                <a:cs typeface="+mj-cs"/>
              </a:defRPr>
            </a:lvl1pPr>
          </a:lstStyle>
          <a:p>
            <a:pPr lvl="0"/>
            <a:r>
              <a:rPr lang="en-US" sz="2700" dirty="0"/>
              <a:t>Acknowledgement</a:t>
            </a:r>
          </a:p>
        </p:txBody>
      </p:sp>
      <p:sp>
        <p:nvSpPr>
          <p:cNvPr id="4" name="TextBox 3">
            <a:extLst>
              <a:ext uri="{FF2B5EF4-FFF2-40B4-BE49-F238E27FC236}">
                <a16:creationId xmlns:a16="http://schemas.microsoft.com/office/drawing/2014/main" id="{7F51A2C4-4F21-4814-B534-8464479B5269}"/>
              </a:ext>
            </a:extLst>
          </p:cNvPr>
          <p:cNvSpPr txBox="1"/>
          <p:nvPr userDrawn="1"/>
        </p:nvSpPr>
        <p:spPr>
          <a:xfrm>
            <a:off x="720090" y="1143000"/>
            <a:ext cx="7797546" cy="4983480"/>
          </a:xfrm>
          <a:prstGeom prst="rect">
            <a:avLst/>
          </a:prstGeom>
        </p:spPr>
        <p:txBody>
          <a:bodyPr vert="horz" lIns="68580" tIns="34290" rIns="68580" bIns="34290" rtlCol="0">
            <a:normAutofit/>
          </a:bodyPr>
          <a:lstStyle>
            <a:lvl1pPr marR="0" lvl="0" indent="0" fontAlgn="auto">
              <a:lnSpc>
                <a:spcPct val="90000"/>
              </a:lnSpc>
              <a:spcBef>
                <a:spcPts val="1000"/>
              </a:spcBef>
              <a:spcAft>
                <a:spcPts val="0"/>
              </a:spcAft>
              <a:buClr>
                <a:srgbClr val="3876B0"/>
              </a:buClr>
              <a:buSzTx/>
              <a:buFont typeface="Arial" panose="020B0604020202020204" pitchFamily="34" charset="0"/>
              <a:buNone/>
              <a:tabLst/>
              <a:defRPr sz="3200" b="0">
                <a:solidFill>
                  <a:srgbClr val="7B8898"/>
                </a:solidFill>
                <a:latin typeface="Helvetica Neue"/>
                <a:ea typeface="Helvetica Neue"/>
                <a:cs typeface="Helvetica Neue"/>
              </a:defRPr>
            </a:lvl1pPr>
            <a:lvl2pPr marL="685800" indent="-228600">
              <a:lnSpc>
                <a:spcPct val="90000"/>
              </a:lnSpc>
              <a:spcBef>
                <a:spcPts val="500"/>
              </a:spcBef>
              <a:buClr>
                <a:srgbClr val="3876B0"/>
              </a:buClr>
              <a:buFont typeface="Arial" panose="020B0604020202020204" pitchFamily="34" charset="0"/>
              <a:buChar char="•"/>
              <a:defRPr sz="2800">
                <a:solidFill>
                  <a:srgbClr val="7B8898"/>
                </a:solidFill>
                <a:latin typeface="Helvetica Neue" panose="02000503000000020004" pitchFamily="2"/>
              </a:defRPr>
            </a:lvl2pPr>
            <a:lvl3pPr marL="1143000" indent="-228600">
              <a:lnSpc>
                <a:spcPct val="90000"/>
              </a:lnSpc>
              <a:spcBef>
                <a:spcPts val="500"/>
              </a:spcBef>
              <a:buClr>
                <a:srgbClr val="3876B0"/>
              </a:buClr>
              <a:buFont typeface="Arial" panose="020B0604020202020204" pitchFamily="34" charset="0"/>
              <a:buChar char="•"/>
              <a:defRPr sz="2400">
                <a:solidFill>
                  <a:srgbClr val="7B8898"/>
                </a:solidFill>
                <a:latin typeface="Helvetica Neue" panose="02000503000000020004" pitchFamily="2"/>
              </a:defRPr>
            </a:lvl3pPr>
            <a:lvl4pPr marL="1600200" indent="-228600">
              <a:lnSpc>
                <a:spcPct val="90000"/>
              </a:lnSpc>
              <a:spcBef>
                <a:spcPts val="500"/>
              </a:spcBef>
              <a:buClr>
                <a:srgbClr val="3876B0"/>
              </a:buClr>
              <a:buFont typeface="Arial" panose="020B0604020202020204" pitchFamily="34" charset="0"/>
              <a:buChar char="•"/>
              <a:defRPr sz="2000">
                <a:solidFill>
                  <a:srgbClr val="7B8898"/>
                </a:solidFill>
                <a:latin typeface="Helvetica Neue" panose="02000503000000020004" pitchFamily="2"/>
              </a:defRPr>
            </a:lvl4pPr>
            <a:lvl5pPr marL="2057400" indent="-228600">
              <a:lnSpc>
                <a:spcPct val="90000"/>
              </a:lnSpc>
              <a:spcBef>
                <a:spcPts val="500"/>
              </a:spcBef>
              <a:buClr>
                <a:srgbClr val="3876B0"/>
              </a:buClr>
              <a:buFont typeface="Arial" panose="020B0604020202020204" pitchFamily="34" charset="0"/>
              <a:buChar char="•"/>
              <a:defRPr sz="2000">
                <a:solidFill>
                  <a:srgbClr val="7B8898"/>
                </a:solidFill>
                <a:latin typeface="Helvetica Neue" panose="02000503000000020004" pitchFamily="2"/>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sz="2400" dirty="0">
                <a:sym typeface="Helvetica Neue"/>
              </a:rPr>
              <a:t>This project has been funded wholly or in part by the United States Environmental Protection Agency under an EPA Training and Technical Assistance for Small Drinking Water Systems to Achieve and Maintain Compliance. </a:t>
            </a:r>
            <a:br>
              <a:rPr lang="en-US" sz="2400" dirty="0">
                <a:sym typeface="Helvetica Neue"/>
              </a:rPr>
            </a:br>
            <a:br>
              <a:rPr lang="en-US" sz="2400" dirty="0">
                <a:sym typeface="Helvetica Neue"/>
              </a:rPr>
            </a:br>
            <a:r>
              <a:rPr lang="en-US" sz="2400" dirty="0">
                <a:sym typeface="Helvetica Neue"/>
              </a:rPr>
              <a:t>The contents of this document do not necessarily reflect the views and policies of the Environmental Protection Agency, nor does the EPA endorse trade names or recommend the use of commercial products mentioned in this document.</a:t>
            </a:r>
          </a:p>
          <a:p>
            <a:pPr lvl="0"/>
            <a:endParaRPr lang="en-US" sz="2400" dirty="0"/>
          </a:p>
        </p:txBody>
      </p:sp>
      <p:pic>
        <p:nvPicPr>
          <p:cNvPr id="11" name="Picture 10" descr="Logo&#10;&#10;Description automatically generated">
            <a:extLst>
              <a:ext uri="{FF2B5EF4-FFF2-40B4-BE49-F238E27FC236}">
                <a16:creationId xmlns:a16="http://schemas.microsoft.com/office/drawing/2014/main" id="{87A31FE3-5140-4B56-9256-197546D5825E}"/>
              </a:ext>
            </a:extLst>
          </p:cNvPr>
          <p:cNvPicPr>
            <a:picLocks noChangeAspect="1"/>
          </p:cNvPicPr>
          <p:nvPr userDrawn="1"/>
        </p:nvPicPr>
        <p:blipFill>
          <a:blip r:embed="rId2"/>
          <a:stretch>
            <a:fillRect/>
          </a:stretch>
        </p:blipFill>
        <p:spPr>
          <a:xfrm>
            <a:off x="7779245" y="398353"/>
            <a:ext cx="899345" cy="554179"/>
          </a:xfrm>
          <a:prstGeom prst="rect">
            <a:avLst/>
          </a:prstGeom>
        </p:spPr>
      </p:pic>
    </p:spTree>
    <p:extLst>
      <p:ext uri="{BB962C8B-B14F-4D97-AF65-F5344CB8AC3E}">
        <p14:creationId xmlns:p14="http://schemas.microsoft.com/office/powerpoint/2010/main" val="39732594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with line">
    <p:spTree>
      <p:nvGrpSpPr>
        <p:cNvPr id="1" name=""/>
        <p:cNvGrpSpPr/>
        <p:nvPr/>
      </p:nvGrpSpPr>
      <p:grpSpPr>
        <a:xfrm>
          <a:off x="0" y="0"/>
          <a:ext cx="0" cy="0"/>
          <a:chOff x="0" y="0"/>
          <a:chExt cx="0" cy="0"/>
        </a:xfrm>
      </p:grpSpPr>
      <p:cxnSp>
        <p:nvCxnSpPr>
          <p:cNvPr id="9" name="Google Shape;70;p11">
            <a:extLst>
              <a:ext uri="{FF2B5EF4-FFF2-40B4-BE49-F238E27FC236}">
                <a16:creationId xmlns:a16="http://schemas.microsoft.com/office/drawing/2014/main" id="{FD196D38-D9D3-4CB2-AEA0-64840D2DC9BA}"/>
              </a:ext>
            </a:extLst>
          </p:cNvPr>
          <p:cNvCxnSpPr/>
          <p:nvPr userDrawn="1"/>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userDrawn="1"/>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69;p11">
            <a:extLst>
              <a:ext uri="{FF2B5EF4-FFF2-40B4-BE49-F238E27FC236}">
                <a16:creationId xmlns:a16="http://schemas.microsoft.com/office/drawing/2014/main" id="{FE67B478-C1CC-4D22-B086-DD31E37E9325}"/>
              </a:ext>
            </a:extLst>
          </p:cNvPr>
          <p:cNvCxnSpPr/>
          <p:nvPr userDrawn="1"/>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
        <p:nvSpPr>
          <p:cNvPr id="7" name="Content Placeholder 2">
            <a:extLst>
              <a:ext uri="{FF2B5EF4-FFF2-40B4-BE49-F238E27FC236}">
                <a16:creationId xmlns:a16="http://schemas.microsoft.com/office/drawing/2014/main" id="{1C700E3E-19D0-4BAA-B80E-8A260A94998B}"/>
              </a:ext>
            </a:extLst>
          </p:cNvPr>
          <p:cNvSpPr>
            <a:spLocks noGrp="1"/>
          </p:cNvSpPr>
          <p:nvPr>
            <p:ph idx="1"/>
          </p:nvPr>
        </p:nvSpPr>
        <p:spPr>
          <a:xfrm>
            <a:off x="720840" y="1143001"/>
            <a:ext cx="7794510" cy="4984147"/>
          </a:xfrm>
        </p:spPr>
        <p:txBody>
          <a:bodyPr/>
          <a:lstStyle>
            <a:lvl1pPr>
              <a:buClr>
                <a:srgbClr val="3876B0"/>
              </a:buClr>
              <a:defRPr sz="2400">
                <a:solidFill>
                  <a:srgbClr val="7B8898"/>
                </a:solidFill>
                <a:latin typeface="Helvetica Neue" panose="02000503000000020004" pitchFamily="2"/>
              </a:defRPr>
            </a:lvl1pPr>
            <a:lvl2pPr>
              <a:buClr>
                <a:srgbClr val="3876B0"/>
              </a:buClr>
              <a:defRPr sz="2100">
                <a:solidFill>
                  <a:srgbClr val="7B8898"/>
                </a:solidFill>
                <a:latin typeface="Helvetica Neue" panose="02000503000000020004" pitchFamily="2"/>
              </a:defRPr>
            </a:lvl2pPr>
            <a:lvl3pPr>
              <a:buClr>
                <a:srgbClr val="3876B0"/>
              </a:buClr>
              <a:defRPr sz="1800">
                <a:solidFill>
                  <a:srgbClr val="7B8898"/>
                </a:solidFill>
                <a:latin typeface="Helvetica Neue" panose="02000503000000020004" pitchFamily="2"/>
              </a:defRPr>
            </a:lvl3pPr>
            <a:lvl4pPr>
              <a:buClr>
                <a:srgbClr val="3876B0"/>
              </a:buClr>
              <a:defRPr sz="1500">
                <a:solidFill>
                  <a:srgbClr val="7B8898"/>
                </a:solidFill>
                <a:latin typeface="Helvetica Neue" panose="02000503000000020004" pitchFamily="2"/>
              </a:defRPr>
            </a:lvl4pPr>
            <a:lvl5pPr>
              <a:buClr>
                <a:srgbClr val="3876B0"/>
              </a:buClr>
              <a:defRPr sz="1500">
                <a:solidFill>
                  <a:srgbClr val="7B8898"/>
                </a:solidFill>
                <a:latin typeface="Helvetica Neue" panose="02000503000000020004" pitchFamily="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7F7933A5-7EB2-40E2-898C-BE1ED743900E}"/>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Tree>
    <p:extLst>
      <p:ext uri="{BB962C8B-B14F-4D97-AF65-F5344CB8AC3E}">
        <p14:creationId xmlns:p14="http://schemas.microsoft.com/office/powerpoint/2010/main" val="18079578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with line-logo left">
    <p:spTree>
      <p:nvGrpSpPr>
        <p:cNvPr id="1" name=""/>
        <p:cNvGrpSpPr/>
        <p:nvPr/>
      </p:nvGrpSpPr>
      <p:grpSpPr>
        <a:xfrm>
          <a:off x="0" y="0"/>
          <a:ext cx="0" cy="0"/>
          <a:chOff x="0" y="0"/>
          <a:chExt cx="0" cy="0"/>
        </a:xfrm>
      </p:grpSpPr>
      <p:cxnSp>
        <p:nvCxnSpPr>
          <p:cNvPr id="6" name="Google Shape;69;p11">
            <a:extLst>
              <a:ext uri="{FF2B5EF4-FFF2-40B4-BE49-F238E27FC236}">
                <a16:creationId xmlns:a16="http://schemas.microsoft.com/office/drawing/2014/main" id="{8848281E-A9B6-48C6-88CD-7EBFFBC68899}"/>
              </a:ext>
            </a:extLst>
          </p:cNvPr>
          <p:cNvCxnSpPr/>
          <p:nvPr userDrawn="1"/>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cxnSp>
        <p:nvCxnSpPr>
          <p:cNvPr id="7" name="Google Shape;70;p11">
            <a:extLst>
              <a:ext uri="{FF2B5EF4-FFF2-40B4-BE49-F238E27FC236}">
                <a16:creationId xmlns:a16="http://schemas.microsoft.com/office/drawing/2014/main" id="{56D933C6-510D-492F-B0BB-5DA9C72A6A92}"/>
              </a:ext>
            </a:extLst>
          </p:cNvPr>
          <p:cNvCxnSpPr/>
          <p:nvPr userDrawn="1"/>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8" name="Google Shape;73;p11">
            <a:extLst>
              <a:ext uri="{FF2B5EF4-FFF2-40B4-BE49-F238E27FC236}">
                <a16:creationId xmlns:a16="http://schemas.microsoft.com/office/drawing/2014/main" id="{486B749C-0A90-4A76-B7AD-FE959B414797}"/>
              </a:ext>
            </a:extLst>
          </p:cNvPr>
          <p:cNvSpPr txBox="1"/>
          <p:nvPr userDrawn="1"/>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9" name="Title 1">
            <a:extLst>
              <a:ext uri="{FF2B5EF4-FFF2-40B4-BE49-F238E27FC236}">
                <a16:creationId xmlns:a16="http://schemas.microsoft.com/office/drawing/2014/main" id="{9D01A954-025D-421C-B1B7-E8328E15D51A}"/>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34310460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with line-logo right">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2"/>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cxnSp>
        <p:nvCxnSpPr>
          <p:cNvPr id="7" name="Google Shape;69;p11">
            <a:extLst>
              <a:ext uri="{FF2B5EF4-FFF2-40B4-BE49-F238E27FC236}">
                <a16:creationId xmlns:a16="http://schemas.microsoft.com/office/drawing/2014/main" id="{7028525D-7806-4984-A7AA-66A0AAA637BB}"/>
              </a:ext>
            </a:extLst>
          </p:cNvPr>
          <p:cNvCxnSpPr/>
          <p:nvPr userDrawn="1"/>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Tree>
    <p:extLst>
      <p:ext uri="{BB962C8B-B14F-4D97-AF65-F5344CB8AC3E}">
        <p14:creationId xmlns:p14="http://schemas.microsoft.com/office/powerpoint/2010/main" val="30299041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picture-logo left">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userDrawn="1"/>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userDrawn="1"/>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3" name="Picture Placeholder 2">
            <a:extLst>
              <a:ext uri="{FF2B5EF4-FFF2-40B4-BE49-F238E27FC236}">
                <a16:creationId xmlns:a16="http://schemas.microsoft.com/office/drawing/2014/main" id="{4DEB7680-B5DF-4D73-B59E-F4D2CE121070}"/>
              </a:ext>
            </a:extLst>
          </p:cNvPr>
          <p:cNvSpPr>
            <a:spLocks noGrp="1"/>
          </p:cNvSpPr>
          <p:nvPr>
            <p:ph type="pic" sz="quarter" idx="10"/>
          </p:nvPr>
        </p:nvSpPr>
        <p:spPr>
          <a:xfrm>
            <a:off x="720840" y="1274820"/>
            <a:ext cx="7794509" cy="5406968"/>
          </a:xfrm>
          <a:effectLst>
            <a:outerShdw blurRad="50800" dist="38100" dir="8100000" algn="tr" rotWithShape="0">
              <a:prstClr val="black">
                <a:alpha val="40000"/>
              </a:prstClr>
            </a:outerShdw>
          </a:effectLst>
        </p:spPr>
        <p:txBody>
          <a:bodyPr/>
          <a:lstStyle/>
          <a:p>
            <a:endParaRPr lang="en-US"/>
          </a:p>
        </p:txBody>
      </p:sp>
      <p:sp>
        <p:nvSpPr>
          <p:cNvPr id="7" name="Title 1">
            <a:extLst>
              <a:ext uri="{FF2B5EF4-FFF2-40B4-BE49-F238E27FC236}">
                <a16:creationId xmlns:a16="http://schemas.microsoft.com/office/drawing/2014/main" id="{68B71D43-E54F-4DBF-89F7-46EBDCF6A34E}"/>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27387217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logo right-shape on bottom">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userDrawn="1"/>
        </p:nvPicPr>
        <p:blipFill rotWithShape="1">
          <a:blip r:embed="rId2">
            <a:alphaModFix/>
          </a:blip>
          <a:srcRect b="52339"/>
          <a:stretch/>
        </p:blipFill>
        <p:spPr>
          <a:xfrm>
            <a:off x="0" y="4162018"/>
            <a:ext cx="915543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3"/>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Tree>
    <p:extLst>
      <p:ext uri="{BB962C8B-B14F-4D97-AF65-F5344CB8AC3E}">
        <p14:creationId xmlns:p14="http://schemas.microsoft.com/office/powerpoint/2010/main" val="694930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logo left">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userDrawn="1"/>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userDrawn="1"/>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Tree>
    <p:extLst>
      <p:ext uri="{BB962C8B-B14F-4D97-AF65-F5344CB8AC3E}">
        <p14:creationId xmlns:p14="http://schemas.microsoft.com/office/powerpoint/2010/main" val="27229894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logo right">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5A526DEE-1516-4348-BF47-0C600DD7AD6D}"/>
              </a:ext>
            </a:extLst>
          </p:cNvPr>
          <p:cNvPicPr>
            <a:picLocks noChangeAspect="1"/>
          </p:cNvPicPr>
          <p:nvPr userDrawn="1"/>
        </p:nvPicPr>
        <p:blipFill>
          <a:blip r:embed="rId2"/>
          <a:stretch>
            <a:fillRect/>
          </a:stretch>
        </p:blipFill>
        <p:spPr>
          <a:xfrm>
            <a:off x="7779245" y="398353"/>
            <a:ext cx="899345" cy="554179"/>
          </a:xfrm>
          <a:prstGeom prst="rect">
            <a:avLst/>
          </a:prstGeom>
        </p:spPr>
      </p:pic>
    </p:spTree>
    <p:extLst>
      <p:ext uri="{BB962C8B-B14F-4D97-AF65-F5344CB8AC3E}">
        <p14:creationId xmlns:p14="http://schemas.microsoft.com/office/powerpoint/2010/main" val="39299034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ogo left-big picture">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userDrawn="1"/>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userDrawn="1"/>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3" name="Picture Placeholder 2">
            <a:extLst>
              <a:ext uri="{FF2B5EF4-FFF2-40B4-BE49-F238E27FC236}">
                <a16:creationId xmlns:a16="http://schemas.microsoft.com/office/drawing/2014/main" id="{4DEB7680-B5DF-4D73-B59E-F4D2CE121070}"/>
              </a:ext>
            </a:extLst>
          </p:cNvPr>
          <p:cNvSpPr>
            <a:spLocks noGrp="1"/>
          </p:cNvSpPr>
          <p:nvPr>
            <p:ph type="pic" sz="quarter" idx="10"/>
          </p:nvPr>
        </p:nvSpPr>
        <p:spPr>
          <a:xfrm>
            <a:off x="622697" y="100014"/>
            <a:ext cx="8342709" cy="6581775"/>
          </a:xfrm>
          <a:effectLst>
            <a:outerShdw blurRad="50800" dist="38100" dir="8100000" algn="tr" rotWithShape="0">
              <a:prstClr val="black">
                <a:alpha val="40000"/>
              </a:prstClr>
            </a:outerShdw>
          </a:effectLst>
        </p:spPr>
        <p:txBody>
          <a:bodyPr/>
          <a:lstStyle/>
          <a:p>
            <a:endParaRPr lang="en-US"/>
          </a:p>
        </p:txBody>
      </p:sp>
    </p:spTree>
    <p:custDataLst>
      <p:tags r:id="rId1"/>
    </p:custDataLst>
    <p:extLst>
      <p:ext uri="{BB962C8B-B14F-4D97-AF65-F5344CB8AC3E}">
        <p14:creationId xmlns:p14="http://schemas.microsoft.com/office/powerpoint/2010/main" val="25430896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Content-picture right/full-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353376" y="1143000"/>
            <a:ext cx="3796464" cy="4684486"/>
          </a:xfrm>
        </p:spPr>
        <p:txBody>
          <a:bodyPr/>
          <a:lstStyle>
            <a:lvl1pPr>
              <a:buClr>
                <a:srgbClr val="3876B0"/>
              </a:buClr>
              <a:defRPr sz="2400">
                <a:solidFill>
                  <a:srgbClr val="7B8898"/>
                </a:solidFill>
                <a:latin typeface="Helvetica Neue" panose="02000503000000020004" pitchFamily="2"/>
              </a:defRPr>
            </a:lvl1pPr>
            <a:lvl2pPr>
              <a:buClr>
                <a:srgbClr val="3876B0"/>
              </a:buClr>
              <a:defRPr sz="2100">
                <a:solidFill>
                  <a:srgbClr val="7B8898"/>
                </a:solidFill>
                <a:latin typeface="Helvetica Neue" panose="02000503000000020004" pitchFamily="2"/>
              </a:defRPr>
            </a:lvl2pPr>
            <a:lvl3pPr>
              <a:buClr>
                <a:srgbClr val="3876B0"/>
              </a:buClr>
              <a:defRPr sz="1800">
                <a:solidFill>
                  <a:srgbClr val="7B8898"/>
                </a:solidFill>
                <a:latin typeface="Helvetica Neue" panose="02000503000000020004" pitchFamily="2"/>
              </a:defRPr>
            </a:lvl3pPr>
            <a:lvl4pPr>
              <a:buClr>
                <a:srgbClr val="3876B0"/>
              </a:buClr>
              <a:defRPr sz="1500">
                <a:solidFill>
                  <a:srgbClr val="7B8898"/>
                </a:solidFill>
                <a:latin typeface="Helvetica Neue" panose="02000503000000020004" pitchFamily="2"/>
              </a:defRPr>
            </a:lvl4pPr>
            <a:lvl5pPr>
              <a:buClr>
                <a:srgbClr val="3876B0"/>
              </a:buClr>
              <a:defRPr sz="1500">
                <a:solidFill>
                  <a:srgbClr val="7B8898"/>
                </a:solidFill>
                <a:latin typeface="Helvetica Neue" panose="02000503000000020004" pitchFamily="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E0249E89-CE5D-4D40-A300-AB5C56005AFF}"/>
              </a:ext>
            </a:extLst>
          </p:cNvPr>
          <p:cNvSpPr/>
          <p:nvPr userDrawn="1"/>
        </p:nvSpPr>
        <p:spPr>
          <a:xfrm>
            <a:off x="4287559"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a:alphaModFix/>
          </a:blip>
          <a:stretch>
            <a:fillRect/>
          </a:stretch>
        </p:blipFill>
        <p:spPr>
          <a:xfrm>
            <a:off x="353376" y="6048435"/>
            <a:ext cx="1862299"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4287441" y="0"/>
            <a:ext cx="4856559" cy="6858000"/>
          </a:xfrm>
        </p:spPr>
        <p:txBody>
          <a:bodyPr/>
          <a:lstStyle/>
          <a:p>
            <a:endParaRPr lang="en-US"/>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353377"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41405865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Content-picture right/8.5x11-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353376" y="1143000"/>
            <a:ext cx="3796464" cy="4684486"/>
          </a:xfrm>
        </p:spPr>
        <p:txBody>
          <a:bodyPr/>
          <a:lstStyle>
            <a:lvl1pPr>
              <a:buClr>
                <a:srgbClr val="3876B0"/>
              </a:buClr>
              <a:defRPr sz="2400">
                <a:solidFill>
                  <a:srgbClr val="7B8898"/>
                </a:solidFill>
                <a:latin typeface="Helvetica Neue" panose="02000503000000020004" pitchFamily="2"/>
              </a:defRPr>
            </a:lvl1pPr>
            <a:lvl2pPr>
              <a:buClr>
                <a:srgbClr val="3876B0"/>
              </a:buClr>
              <a:defRPr sz="2100">
                <a:solidFill>
                  <a:srgbClr val="7B8898"/>
                </a:solidFill>
                <a:latin typeface="Helvetica Neue" panose="02000503000000020004" pitchFamily="2"/>
              </a:defRPr>
            </a:lvl2pPr>
            <a:lvl3pPr>
              <a:buClr>
                <a:srgbClr val="3876B0"/>
              </a:buClr>
              <a:defRPr sz="1800">
                <a:solidFill>
                  <a:srgbClr val="7B8898"/>
                </a:solidFill>
                <a:latin typeface="Helvetica Neue" panose="02000503000000020004" pitchFamily="2"/>
              </a:defRPr>
            </a:lvl3pPr>
            <a:lvl4pPr>
              <a:buClr>
                <a:srgbClr val="3876B0"/>
              </a:buClr>
              <a:defRPr sz="1500">
                <a:solidFill>
                  <a:srgbClr val="7B8898"/>
                </a:solidFill>
                <a:latin typeface="Helvetica Neue" panose="02000503000000020004" pitchFamily="2"/>
              </a:defRPr>
            </a:lvl4pPr>
            <a:lvl5pPr>
              <a:buClr>
                <a:srgbClr val="3876B0"/>
              </a:buClr>
              <a:defRPr sz="1500">
                <a:solidFill>
                  <a:srgbClr val="7B8898"/>
                </a:solidFill>
                <a:latin typeface="Helvetica Neue" panose="02000503000000020004" pitchFamily="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E0249E89-CE5D-4D40-A300-AB5C56005AFF}"/>
              </a:ext>
            </a:extLst>
          </p:cNvPr>
          <p:cNvSpPr/>
          <p:nvPr userDrawn="1"/>
        </p:nvSpPr>
        <p:spPr>
          <a:xfrm>
            <a:off x="4287559"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2">
            <a:alphaModFix/>
          </a:blip>
          <a:stretch>
            <a:fillRect/>
          </a:stretch>
        </p:blipFill>
        <p:spPr>
          <a:xfrm>
            <a:off x="353376" y="6048435"/>
            <a:ext cx="1862299"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4750541" y="0"/>
            <a:ext cx="3974638" cy="6858000"/>
          </a:xfrm>
        </p:spPr>
        <p:txBody>
          <a:bodyPr/>
          <a:lstStyle/>
          <a:p>
            <a:endParaRPr lang="en-US"/>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353377"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Tree>
    <p:extLst>
      <p:ext uri="{BB962C8B-B14F-4D97-AF65-F5344CB8AC3E}">
        <p14:creationId xmlns:p14="http://schemas.microsoft.com/office/powerpoint/2010/main" val="10972472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Content-2 pictures right-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353376" y="1143000"/>
            <a:ext cx="3796464" cy="4684486"/>
          </a:xfrm>
        </p:spPr>
        <p:txBody>
          <a:bodyPr/>
          <a:lstStyle>
            <a:lvl1pPr>
              <a:buClr>
                <a:srgbClr val="3876B0"/>
              </a:buClr>
              <a:defRPr sz="2400">
                <a:solidFill>
                  <a:schemeClr val="bg2">
                    <a:lumMod val="25000"/>
                  </a:schemeClr>
                </a:solidFill>
                <a:latin typeface="Helvetica Neue" panose="02000503000000020004" pitchFamily="2"/>
              </a:defRPr>
            </a:lvl1pPr>
            <a:lvl2pPr>
              <a:buClr>
                <a:srgbClr val="3876B0"/>
              </a:buClr>
              <a:defRPr sz="2100">
                <a:solidFill>
                  <a:schemeClr val="bg2">
                    <a:lumMod val="25000"/>
                  </a:schemeClr>
                </a:solidFill>
                <a:latin typeface="Helvetica Neue" panose="02000503000000020004" pitchFamily="2"/>
              </a:defRPr>
            </a:lvl2pPr>
            <a:lvl3pPr>
              <a:buClr>
                <a:srgbClr val="3876B0"/>
              </a:buClr>
              <a:defRPr sz="1800">
                <a:solidFill>
                  <a:schemeClr val="bg2">
                    <a:lumMod val="25000"/>
                  </a:schemeClr>
                </a:solidFill>
                <a:latin typeface="Helvetica Neue" panose="02000503000000020004" pitchFamily="2"/>
              </a:defRPr>
            </a:lvl3pPr>
            <a:lvl4pPr>
              <a:buClr>
                <a:srgbClr val="3876B0"/>
              </a:buClr>
              <a:defRPr sz="1500">
                <a:solidFill>
                  <a:schemeClr val="bg2">
                    <a:lumMod val="25000"/>
                  </a:schemeClr>
                </a:solidFill>
                <a:latin typeface="Helvetica Neue" panose="02000503000000020004" pitchFamily="2"/>
              </a:defRPr>
            </a:lvl4pPr>
            <a:lvl5pPr>
              <a:buClr>
                <a:srgbClr val="3876B0"/>
              </a:buClr>
              <a:defRPr sz="1500">
                <a:solidFill>
                  <a:schemeClr val="bg2">
                    <a:lumMod val="25000"/>
                  </a:schemeClr>
                </a:solidFill>
                <a:latin typeface="Helvetica Neue" panose="02000503000000020004" pitchFamily="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E0249E89-CE5D-4D40-A300-AB5C56005AFF}"/>
              </a:ext>
            </a:extLst>
          </p:cNvPr>
          <p:cNvSpPr/>
          <p:nvPr userDrawn="1"/>
        </p:nvSpPr>
        <p:spPr>
          <a:xfrm>
            <a:off x="4287559"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2">
            <a:alphaModFix/>
          </a:blip>
          <a:stretch>
            <a:fillRect/>
          </a:stretch>
        </p:blipFill>
        <p:spPr>
          <a:xfrm>
            <a:off x="353376" y="6048435"/>
            <a:ext cx="1862299"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noChangeAspect="1"/>
          </p:cNvSpPr>
          <p:nvPr>
            <p:ph type="pic" sz="quarter" idx="10"/>
          </p:nvPr>
        </p:nvSpPr>
        <p:spPr>
          <a:xfrm>
            <a:off x="4692584" y="346726"/>
            <a:ext cx="1854831" cy="3200400"/>
          </a:xfrm>
          <a:effectLst>
            <a:outerShdw blurRad="50800" dist="38100" dir="8100000" algn="tr" rotWithShape="0">
              <a:prstClr val="black">
                <a:alpha val="40000"/>
              </a:prstClr>
            </a:outerShdw>
          </a:effectLst>
        </p:spPr>
        <p:txBody>
          <a:bodyPr/>
          <a:lstStyle/>
          <a:p>
            <a:endParaRPr lang="en-US"/>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353377"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
        <p:nvSpPr>
          <p:cNvPr id="8" name="Picture Placeholder 3">
            <a:extLst>
              <a:ext uri="{FF2B5EF4-FFF2-40B4-BE49-F238E27FC236}">
                <a16:creationId xmlns:a16="http://schemas.microsoft.com/office/drawing/2014/main" id="{6F2426E6-9F2D-49F3-9355-9E618A166AE0}"/>
              </a:ext>
            </a:extLst>
          </p:cNvPr>
          <p:cNvSpPr>
            <a:spLocks noGrp="1" noChangeAspect="1"/>
          </p:cNvSpPr>
          <p:nvPr>
            <p:ph type="pic" sz="quarter" idx="11"/>
          </p:nvPr>
        </p:nvSpPr>
        <p:spPr>
          <a:xfrm>
            <a:off x="6961036" y="2627086"/>
            <a:ext cx="1854831" cy="3200400"/>
          </a:xfrm>
          <a:effectLst>
            <a:outerShdw blurRad="50800" dist="38100" dir="8100000" algn="tr"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40727749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Content-picture left/full-logo bottom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1"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0" y="0"/>
            <a:ext cx="4856559" cy="6858000"/>
          </a:xfrm>
        </p:spPr>
        <p:txBody>
          <a:bodyPr/>
          <a:lstStyle>
            <a:lvl1pPr marL="0" indent="0">
              <a:buNone/>
              <a:defRPr/>
            </a:lvl1pPr>
          </a:lstStyle>
          <a:p>
            <a:endParaRPr lang="en-US" dirty="0"/>
          </a:p>
        </p:txBody>
      </p:sp>
      <p:pic>
        <p:nvPicPr>
          <p:cNvPr id="8" name="Google Shape;142;p23">
            <a:extLst>
              <a:ext uri="{FF2B5EF4-FFF2-40B4-BE49-F238E27FC236}">
                <a16:creationId xmlns:a16="http://schemas.microsoft.com/office/drawing/2014/main" id="{A9EAD9DE-035A-4EF0-9156-6B7521D0929E}"/>
              </a:ext>
            </a:extLst>
          </p:cNvPr>
          <p:cNvPicPr preferRelativeResize="0"/>
          <p:nvPr userDrawn="1"/>
        </p:nvPicPr>
        <p:blipFill>
          <a:blip r:embed="rId3">
            <a:alphaModFix/>
          </a:blip>
          <a:stretch>
            <a:fillRect/>
          </a:stretch>
        </p:blipFill>
        <p:spPr>
          <a:xfrm>
            <a:off x="6928326" y="6048435"/>
            <a:ext cx="1862299" cy="444333"/>
          </a:xfrm>
          <a:prstGeom prst="rect">
            <a:avLst/>
          </a:prstGeom>
          <a:noFill/>
          <a:ln>
            <a:noFill/>
          </a:ln>
        </p:spPr>
      </p:pic>
      <p:sp>
        <p:nvSpPr>
          <p:cNvPr id="12" name="Content Placeholder 2">
            <a:extLst>
              <a:ext uri="{FF2B5EF4-FFF2-40B4-BE49-F238E27FC236}">
                <a16:creationId xmlns:a16="http://schemas.microsoft.com/office/drawing/2014/main" id="{3CCA2D99-3DFE-46AC-8CC5-84DFB11BE9BC}"/>
              </a:ext>
            </a:extLst>
          </p:cNvPr>
          <p:cNvSpPr>
            <a:spLocks noGrp="1"/>
          </p:cNvSpPr>
          <p:nvPr>
            <p:ph idx="1"/>
          </p:nvPr>
        </p:nvSpPr>
        <p:spPr>
          <a:xfrm>
            <a:off x="5078898" y="1143000"/>
            <a:ext cx="3796464" cy="4684486"/>
          </a:xfrm>
        </p:spPr>
        <p:txBody>
          <a:bodyPr/>
          <a:lstStyle>
            <a:lvl1pPr>
              <a:buClr>
                <a:srgbClr val="3876B0"/>
              </a:buClr>
              <a:defRPr sz="2400">
                <a:solidFill>
                  <a:srgbClr val="7B8898"/>
                </a:solidFill>
                <a:latin typeface="Helvetica Neue" panose="02000503000000020004" pitchFamily="2"/>
              </a:defRPr>
            </a:lvl1pPr>
            <a:lvl2pPr>
              <a:buClr>
                <a:srgbClr val="3876B0"/>
              </a:buClr>
              <a:defRPr sz="2100">
                <a:solidFill>
                  <a:srgbClr val="7B8898"/>
                </a:solidFill>
                <a:latin typeface="Helvetica Neue" panose="02000503000000020004" pitchFamily="2"/>
              </a:defRPr>
            </a:lvl2pPr>
            <a:lvl3pPr>
              <a:buClr>
                <a:srgbClr val="3876B0"/>
              </a:buClr>
              <a:defRPr sz="1800">
                <a:solidFill>
                  <a:srgbClr val="7B8898"/>
                </a:solidFill>
                <a:latin typeface="Helvetica Neue" panose="02000503000000020004" pitchFamily="2"/>
              </a:defRPr>
            </a:lvl3pPr>
            <a:lvl4pPr>
              <a:buClr>
                <a:srgbClr val="3876B0"/>
              </a:buClr>
              <a:defRPr sz="1500">
                <a:solidFill>
                  <a:srgbClr val="7B8898"/>
                </a:solidFill>
                <a:latin typeface="Helvetica Neue" panose="02000503000000020004" pitchFamily="2"/>
              </a:defRPr>
            </a:lvl4pPr>
            <a:lvl5pPr>
              <a:buClr>
                <a:srgbClr val="3876B0"/>
              </a:buClr>
              <a:defRPr sz="1500">
                <a:solidFill>
                  <a:srgbClr val="7B8898"/>
                </a:solidFill>
                <a:latin typeface="Helvetica Neue" panose="02000503000000020004" pitchFamily="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0CB64B55-DCC6-4101-B2FB-F18E76DA7281}"/>
              </a:ext>
            </a:extLst>
          </p:cNvPr>
          <p:cNvSpPr>
            <a:spLocks noGrp="1"/>
          </p:cNvSpPr>
          <p:nvPr>
            <p:ph type="title"/>
          </p:nvPr>
        </p:nvSpPr>
        <p:spPr>
          <a:xfrm>
            <a:off x="5078898" y="337694"/>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Tree>
    <p:custDataLst>
      <p:tags r:id="rId1"/>
    </p:custDataLst>
    <p:extLst>
      <p:ext uri="{BB962C8B-B14F-4D97-AF65-F5344CB8AC3E}">
        <p14:creationId xmlns:p14="http://schemas.microsoft.com/office/powerpoint/2010/main" val="1508451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Content-picture left/8.5x11-logo bottom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userDrawn="1"/>
        </p:nvSpPr>
        <p:spPr>
          <a:xfrm>
            <a:off x="1"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Google Shape;142;p23">
            <a:extLst>
              <a:ext uri="{FF2B5EF4-FFF2-40B4-BE49-F238E27FC236}">
                <a16:creationId xmlns:a16="http://schemas.microsoft.com/office/drawing/2014/main" id="{A9EAD9DE-035A-4EF0-9156-6B7521D0929E}"/>
              </a:ext>
            </a:extLst>
          </p:cNvPr>
          <p:cNvPicPr preferRelativeResize="0"/>
          <p:nvPr userDrawn="1"/>
        </p:nvPicPr>
        <p:blipFill>
          <a:blip r:embed="rId2">
            <a:alphaModFix/>
          </a:blip>
          <a:stretch>
            <a:fillRect/>
          </a:stretch>
        </p:blipFill>
        <p:spPr>
          <a:xfrm>
            <a:off x="6928326" y="6048435"/>
            <a:ext cx="1862299" cy="444333"/>
          </a:xfrm>
          <a:prstGeom prst="rect">
            <a:avLst/>
          </a:prstGeom>
          <a:noFill/>
          <a:ln>
            <a:noFill/>
          </a:ln>
        </p:spPr>
      </p:pic>
      <p:sp>
        <p:nvSpPr>
          <p:cNvPr id="12" name="Content Placeholder 2">
            <a:extLst>
              <a:ext uri="{FF2B5EF4-FFF2-40B4-BE49-F238E27FC236}">
                <a16:creationId xmlns:a16="http://schemas.microsoft.com/office/drawing/2014/main" id="{3CCA2D99-3DFE-46AC-8CC5-84DFB11BE9BC}"/>
              </a:ext>
            </a:extLst>
          </p:cNvPr>
          <p:cNvSpPr>
            <a:spLocks noGrp="1"/>
          </p:cNvSpPr>
          <p:nvPr>
            <p:ph idx="1"/>
          </p:nvPr>
        </p:nvSpPr>
        <p:spPr>
          <a:xfrm>
            <a:off x="5078898" y="1143000"/>
            <a:ext cx="3796464" cy="4684486"/>
          </a:xfrm>
        </p:spPr>
        <p:txBody>
          <a:bodyPr/>
          <a:lstStyle>
            <a:lvl1pPr>
              <a:buClr>
                <a:srgbClr val="3876B0"/>
              </a:buClr>
              <a:defRPr sz="2400">
                <a:solidFill>
                  <a:srgbClr val="7B8898"/>
                </a:solidFill>
                <a:latin typeface="Helvetica Neue" panose="02000503000000020004" pitchFamily="2"/>
              </a:defRPr>
            </a:lvl1pPr>
            <a:lvl2pPr>
              <a:buClr>
                <a:srgbClr val="3876B0"/>
              </a:buClr>
              <a:defRPr sz="2100">
                <a:solidFill>
                  <a:srgbClr val="7B8898"/>
                </a:solidFill>
                <a:latin typeface="Helvetica Neue" panose="02000503000000020004" pitchFamily="2"/>
              </a:defRPr>
            </a:lvl2pPr>
            <a:lvl3pPr>
              <a:buClr>
                <a:srgbClr val="3876B0"/>
              </a:buClr>
              <a:defRPr sz="1800">
                <a:solidFill>
                  <a:srgbClr val="7B8898"/>
                </a:solidFill>
                <a:latin typeface="Helvetica Neue" panose="02000503000000020004" pitchFamily="2"/>
              </a:defRPr>
            </a:lvl3pPr>
            <a:lvl4pPr>
              <a:buClr>
                <a:srgbClr val="3876B0"/>
              </a:buClr>
              <a:defRPr sz="1500">
                <a:solidFill>
                  <a:srgbClr val="7B8898"/>
                </a:solidFill>
                <a:latin typeface="Helvetica Neue" panose="02000503000000020004" pitchFamily="2"/>
              </a:defRPr>
            </a:lvl4pPr>
            <a:lvl5pPr>
              <a:buClr>
                <a:srgbClr val="3876B0"/>
              </a:buClr>
              <a:defRPr sz="1500">
                <a:solidFill>
                  <a:srgbClr val="7B8898"/>
                </a:solidFill>
                <a:latin typeface="Helvetica Neue" panose="02000503000000020004" pitchFamily="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a:extLst>
              <a:ext uri="{FF2B5EF4-FFF2-40B4-BE49-F238E27FC236}">
                <a16:creationId xmlns:a16="http://schemas.microsoft.com/office/drawing/2014/main" id="{0CB64B55-DCC6-4101-B2FB-F18E76DA7281}"/>
              </a:ext>
            </a:extLst>
          </p:cNvPr>
          <p:cNvSpPr>
            <a:spLocks noGrp="1"/>
          </p:cNvSpPr>
          <p:nvPr>
            <p:ph type="title"/>
          </p:nvPr>
        </p:nvSpPr>
        <p:spPr>
          <a:xfrm>
            <a:off x="5078898" y="337694"/>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
        <p:nvSpPr>
          <p:cNvPr id="7" name="Picture Placeholder 3">
            <a:extLst>
              <a:ext uri="{FF2B5EF4-FFF2-40B4-BE49-F238E27FC236}">
                <a16:creationId xmlns:a16="http://schemas.microsoft.com/office/drawing/2014/main" id="{37AE53CE-F2DA-427F-98EC-F72BDA2E9D29}"/>
              </a:ext>
            </a:extLst>
          </p:cNvPr>
          <p:cNvSpPr>
            <a:spLocks noGrp="1"/>
          </p:cNvSpPr>
          <p:nvPr>
            <p:ph type="pic" sz="quarter" idx="10"/>
          </p:nvPr>
        </p:nvSpPr>
        <p:spPr>
          <a:xfrm>
            <a:off x="430483" y="0"/>
            <a:ext cx="3974638" cy="6858000"/>
          </a:xfrm>
        </p:spPr>
        <p:txBody>
          <a:bodyPr/>
          <a:lstStyle/>
          <a:p>
            <a:endParaRPr lang="en-US"/>
          </a:p>
        </p:txBody>
      </p:sp>
    </p:spTree>
    <p:extLst>
      <p:ext uri="{BB962C8B-B14F-4D97-AF65-F5344CB8AC3E}">
        <p14:creationId xmlns:p14="http://schemas.microsoft.com/office/powerpoint/2010/main" val="16102090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Content-2 pictures left-logo bottom righ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47704B-EFD4-48AE-9EBC-E97C51970C01}"/>
              </a:ext>
            </a:extLst>
          </p:cNvPr>
          <p:cNvPicPr>
            <a:picLocks noChangeAspect="1"/>
          </p:cNvPicPr>
          <p:nvPr userDrawn="1"/>
        </p:nvPicPr>
        <p:blipFill>
          <a:blip r:embed="rId2"/>
          <a:stretch>
            <a:fillRect/>
          </a:stretch>
        </p:blipFill>
        <p:spPr>
          <a:xfrm>
            <a:off x="0" y="0"/>
            <a:ext cx="4855464" cy="6858000"/>
          </a:xfrm>
          <a:prstGeom prst="rect">
            <a:avLst/>
          </a:prstGeom>
        </p:spPr>
      </p:pic>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5084544" y="1150711"/>
            <a:ext cx="3796464" cy="4684486"/>
          </a:xfrm>
        </p:spPr>
        <p:txBody>
          <a:bodyPr/>
          <a:lstStyle>
            <a:lvl1pPr>
              <a:buClr>
                <a:srgbClr val="3876B0"/>
              </a:buClr>
              <a:defRPr sz="2400">
                <a:solidFill>
                  <a:schemeClr val="bg2">
                    <a:lumMod val="25000"/>
                  </a:schemeClr>
                </a:solidFill>
                <a:latin typeface="Helvetica Neue" panose="02000503000000020004" pitchFamily="2"/>
              </a:defRPr>
            </a:lvl1pPr>
            <a:lvl2pPr>
              <a:buClr>
                <a:srgbClr val="3876B0"/>
              </a:buClr>
              <a:defRPr sz="2100">
                <a:solidFill>
                  <a:schemeClr val="bg2">
                    <a:lumMod val="25000"/>
                  </a:schemeClr>
                </a:solidFill>
                <a:latin typeface="Helvetica Neue" panose="02000503000000020004" pitchFamily="2"/>
              </a:defRPr>
            </a:lvl2pPr>
            <a:lvl3pPr>
              <a:buClr>
                <a:srgbClr val="3876B0"/>
              </a:buClr>
              <a:defRPr sz="1800">
                <a:solidFill>
                  <a:schemeClr val="bg2">
                    <a:lumMod val="25000"/>
                  </a:schemeClr>
                </a:solidFill>
                <a:latin typeface="Helvetica Neue" panose="02000503000000020004" pitchFamily="2"/>
              </a:defRPr>
            </a:lvl3pPr>
            <a:lvl4pPr>
              <a:buClr>
                <a:srgbClr val="3876B0"/>
              </a:buClr>
              <a:defRPr sz="1500">
                <a:solidFill>
                  <a:schemeClr val="bg2">
                    <a:lumMod val="25000"/>
                  </a:schemeClr>
                </a:solidFill>
                <a:latin typeface="Helvetica Neue" panose="02000503000000020004" pitchFamily="2"/>
              </a:defRPr>
            </a:lvl4pPr>
            <a:lvl5pPr>
              <a:buClr>
                <a:srgbClr val="3876B0"/>
              </a:buClr>
              <a:defRPr sz="1500">
                <a:solidFill>
                  <a:schemeClr val="bg2">
                    <a:lumMod val="25000"/>
                  </a:schemeClr>
                </a:solidFill>
                <a:latin typeface="Helvetica Neue" panose="02000503000000020004" pitchFamily="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icture Placeholder 3">
            <a:extLst>
              <a:ext uri="{FF2B5EF4-FFF2-40B4-BE49-F238E27FC236}">
                <a16:creationId xmlns:a16="http://schemas.microsoft.com/office/drawing/2014/main" id="{42E00F0C-5AFE-48D8-B250-102487638711}"/>
              </a:ext>
            </a:extLst>
          </p:cNvPr>
          <p:cNvSpPr>
            <a:spLocks noGrp="1" noChangeAspect="1"/>
          </p:cNvSpPr>
          <p:nvPr>
            <p:ph type="pic" sz="quarter" idx="10"/>
          </p:nvPr>
        </p:nvSpPr>
        <p:spPr>
          <a:xfrm>
            <a:off x="438368" y="346726"/>
            <a:ext cx="1854831" cy="3200400"/>
          </a:xfrm>
          <a:effectLst>
            <a:outerShdw blurRad="50800" dist="38100" dir="8100000" algn="tr" rotWithShape="0">
              <a:prstClr val="black">
                <a:alpha val="40000"/>
              </a:prstClr>
            </a:outerShdw>
          </a:effectLst>
        </p:spPr>
        <p:txBody>
          <a:bodyPr/>
          <a:lstStyle/>
          <a:p>
            <a:endParaRPr lang="en-US" dirty="0"/>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5084544"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dirty="0"/>
              <a:t>Click to edit Master title style</a:t>
            </a:r>
          </a:p>
        </p:txBody>
      </p:sp>
      <p:sp>
        <p:nvSpPr>
          <p:cNvPr id="8" name="Picture Placeholder 3">
            <a:extLst>
              <a:ext uri="{FF2B5EF4-FFF2-40B4-BE49-F238E27FC236}">
                <a16:creationId xmlns:a16="http://schemas.microsoft.com/office/drawing/2014/main" id="{6F2426E6-9F2D-49F3-9355-9E618A166AE0}"/>
              </a:ext>
            </a:extLst>
          </p:cNvPr>
          <p:cNvSpPr>
            <a:spLocks noGrp="1" noChangeAspect="1"/>
          </p:cNvSpPr>
          <p:nvPr>
            <p:ph type="pic" sz="quarter" idx="11"/>
          </p:nvPr>
        </p:nvSpPr>
        <p:spPr>
          <a:xfrm>
            <a:off x="2717169" y="2634797"/>
            <a:ext cx="1854831" cy="3200400"/>
          </a:xfrm>
          <a:effectLst>
            <a:outerShdw blurRad="50800" dist="38100" dir="8100000" algn="tr" rotWithShape="0">
              <a:prstClr val="black">
                <a:alpha val="40000"/>
              </a:prstClr>
            </a:outerShdw>
          </a:effectLst>
        </p:spPr>
        <p:txBody>
          <a:bodyPr/>
          <a:lstStyle/>
          <a:p>
            <a:endParaRPr lang="en-US" dirty="0"/>
          </a:p>
        </p:txBody>
      </p:sp>
      <p:pic>
        <p:nvPicPr>
          <p:cNvPr id="7" name="Google Shape;142;p23">
            <a:extLst>
              <a:ext uri="{FF2B5EF4-FFF2-40B4-BE49-F238E27FC236}">
                <a16:creationId xmlns:a16="http://schemas.microsoft.com/office/drawing/2014/main" id="{54DE4D81-B2C3-467E-83A9-DDD125C5D94D}"/>
              </a:ext>
            </a:extLst>
          </p:cNvPr>
          <p:cNvPicPr preferRelativeResize="0"/>
          <p:nvPr userDrawn="1"/>
        </p:nvPicPr>
        <p:blipFill>
          <a:blip r:embed="rId3">
            <a:alphaModFix/>
          </a:blip>
          <a:stretch>
            <a:fillRect/>
          </a:stretch>
        </p:blipFill>
        <p:spPr>
          <a:xfrm>
            <a:off x="7018710" y="5953383"/>
            <a:ext cx="1862299" cy="444333"/>
          </a:xfrm>
          <a:prstGeom prst="rect">
            <a:avLst/>
          </a:prstGeom>
          <a:noFill/>
          <a:ln>
            <a:noFill/>
          </a:ln>
        </p:spPr>
      </p:pic>
    </p:spTree>
    <p:extLst>
      <p:ext uri="{BB962C8B-B14F-4D97-AF65-F5344CB8AC3E}">
        <p14:creationId xmlns:p14="http://schemas.microsoft.com/office/powerpoint/2010/main" val="309987181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reen Title and Content-logo top left">
    <p:bg>
      <p:bgPr>
        <a:solidFill>
          <a:srgbClr val="A1B77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720840" y="2987899"/>
            <a:ext cx="4070101" cy="3641501"/>
          </a:xfrm>
        </p:spPr>
        <p:txBody>
          <a:bodyPr/>
          <a:lstStyle>
            <a:lvl1pPr>
              <a:buClr>
                <a:srgbClr val="3876B0"/>
              </a:buClr>
              <a:defRPr sz="2400">
                <a:solidFill>
                  <a:schemeClr val="bg1"/>
                </a:solidFill>
                <a:latin typeface="Helvetica Neue" panose="02000503000000020004" pitchFamily="2"/>
              </a:defRPr>
            </a:lvl1pPr>
            <a:lvl2pPr>
              <a:buClr>
                <a:srgbClr val="3876B0"/>
              </a:buClr>
              <a:defRPr sz="2100">
                <a:solidFill>
                  <a:schemeClr val="bg1"/>
                </a:solidFill>
                <a:latin typeface="Helvetica Neue" panose="02000503000000020004" pitchFamily="2"/>
              </a:defRPr>
            </a:lvl2pPr>
            <a:lvl3pPr>
              <a:buClr>
                <a:srgbClr val="3876B0"/>
              </a:buClr>
              <a:defRPr sz="1800">
                <a:solidFill>
                  <a:schemeClr val="bg1"/>
                </a:solidFill>
                <a:latin typeface="Helvetica Neue" panose="02000503000000020004" pitchFamily="2"/>
              </a:defRPr>
            </a:lvl3pPr>
            <a:lvl4pPr>
              <a:buClr>
                <a:srgbClr val="3876B0"/>
              </a:buClr>
              <a:defRPr sz="1800">
                <a:solidFill>
                  <a:schemeClr val="bg1"/>
                </a:solidFill>
                <a:latin typeface="Helvetica Neue" panose="02000503000000020004" pitchFamily="2"/>
              </a:defRPr>
            </a:lvl4pPr>
            <a:lvl5pPr>
              <a:buClr>
                <a:srgbClr val="3876B0"/>
              </a:buClr>
              <a:defRPr sz="1800">
                <a:solidFill>
                  <a:schemeClr val="bg1"/>
                </a:solidFill>
                <a:latin typeface="Helvetica Neue" panose="02000503000000020004" pitchFamily="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9" name="Google Shape;70;p11">
            <a:extLst>
              <a:ext uri="{FF2B5EF4-FFF2-40B4-BE49-F238E27FC236}">
                <a16:creationId xmlns:a16="http://schemas.microsoft.com/office/drawing/2014/main" id="{FD196D38-D9D3-4CB2-AEA0-64840D2DC9BA}"/>
              </a:ext>
            </a:extLst>
          </p:cNvPr>
          <p:cNvCxnSpPr/>
          <p:nvPr userDrawn="1"/>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userDrawn="1"/>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720841" y="2039379"/>
            <a:ext cx="4070100" cy="685800"/>
          </a:xfrm>
        </p:spPr>
        <p:txBody>
          <a:bodyPr vert="horz" lIns="91440" tIns="45720" rIns="91440" bIns="45720" rtlCol="0" anchor="t">
            <a:normAutofit/>
          </a:bodyPr>
          <a:lstStyle>
            <a:lvl1pPr>
              <a:defRPr lang="en-US" sz="2700" b="1">
                <a:solidFill>
                  <a:schemeClr val="bg1"/>
                </a:solidFill>
                <a:latin typeface="Helvetica Neue" panose="02000503000000020004" pitchFamily="2"/>
              </a:defRPr>
            </a:lvl1pPr>
          </a:lstStyle>
          <a:p>
            <a:pPr lvl="0"/>
            <a:r>
              <a:rPr lang="en-US" dirty="0"/>
              <a:t>Click to edit Master title style</a:t>
            </a:r>
          </a:p>
        </p:txBody>
      </p:sp>
    </p:spTree>
    <p:extLst>
      <p:ext uri="{BB962C8B-B14F-4D97-AF65-F5344CB8AC3E}">
        <p14:creationId xmlns:p14="http://schemas.microsoft.com/office/powerpoint/2010/main" val="1993025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anelists' pictures">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userDrawn="1"/>
        </p:nvPicPr>
        <p:blipFill rotWithShape="1">
          <a:blip r:embed="rId2">
            <a:alphaModFix/>
          </a:blip>
          <a:srcRect b="52339"/>
          <a:stretch/>
        </p:blipFill>
        <p:spPr>
          <a:xfrm>
            <a:off x="0" y="4162018"/>
            <a:ext cx="915543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3"/>
          <a:stretch>
            <a:fillRect/>
          </a:stretch>
        </p:blipFill>
        <p:spPr>
          <a:xfrm>
            <a:off x="7779245" y="398353"/>
            <a:ext cx="899345" cy="554179"/>
          </a:xfrm>
          <a:prstGeom prst="rect">
            <a:avLst/>
          </a:prstGeom>
        </p:spPr>
      </p:pic>
      <p:sp>
        <p:nvSpPr>
          <p:cNvPr id="2" name="TextBox 1">
            <a:extLst>
              <a:ext uri="{FF2B5EF4-FFF2-40B4-BE49-F238E27FC236}">
                <a16:creationId xmlns:a16="http://schemas.microsoft.com/office/drawing/2014/main" id="{48F3A908-0454-45F1-B69F-B26BD5822548}"/>
              </a:ext>
            </a:extLst>
          </p:cNvPr>
          <p:cNvSpPr txBox="1"/>
          <p:nvPr userDrawn="1"/>
        </p:nvSpPr>
        <p:spPr>
          <a:xfrm>
            <a:off x="720840" y="373766"/>
            <a:ext cx="6752879" cy="590931"/>
          </a:xfrm>
          <a:prstGeom prst="rect">
            <a:avLst/>
          </a:prstGeom>
        </p:spPr>
        <p:txBody>
          <a:bodyPr vert="horz" lIns="68580" tIns="34290" rIns="68580" bIns="34290" rtlCol="0" anchor="t">
            <a:normAutofit/>
          </a:bodyPr>
          <a:lstStyle>
            <a:lvl1pPr lvl="0">
              <a:lnSpc>
                <a:spcPct val="90000"/>
              </a:lnSpc>
              <a:spcBef>
                <a:spcPct val="0"/>
              </a:spcBef>
              <a:buNone/>
              <a:defRPr sz="3600" b="1">
                <a:solidFill>
                  <a:srgbClr val="3876B0"/>
                </a:solidFill>
                <a:latin typeface="Helvetica Neue" panose="02000503000000020004" pitchFamily="2"/>
                <a:ea typeface="+mj-ea"/>
                <a:cs typeface="+mj-cs"/>
              </a:defRPr>
            </a:lvl1pPr>
          </a:lstStyle>
          <a:p>
            <a:pPr lvl="0"/>
            <a:r>
              <a:rPr lang="en-US" sz="2700" dirty="0">
                <a:latin typeface="Helvetica Neue" panose="02000503000000020004" pitchFamily="2"/>
              </a:rPr>
              <a:t>Our Panel</a:t>
            </a:r>
          </a:p>
        </p:txBody>
      </p:sp>
      <p:sp>
        <p:nvSpPr>
          <p:cNvPr id="7" name="Picture Placeholder 2">
            <a:extLst>
              <a:ext uri="{FF2B5EF4-FFF2-40B4-BE49-F238E27FC236}">
                <a16:creationId xmlns:a16="http://schemas.microsoft.com/office/drawing/2014/main" id="{F4E0EBBC-3F9D-43DA-A176-5BDA37181168}"/>
              </a:ext>
            </a:extLst>
          </p:cNvPr>
          <p:cNvSpPr>
            <a:spLocks noGrp="1"/>
          </p:cNvSpPr>
          <p:nvPr>
            <p:ph type="pic" sz="quarter" idx="14"/>
          </p:nvPr>
        </p:nvSpPr>
        <p:spPr>
          <a:xfrm>
            <a:off x="875226" y="1500719"/>
            <a:ext cx="1663700" cy="2216149"/>
          </a:xfrm>
          <a:prstGeom prst="ellipse">
            <a:avLst/>
          </a:prstGeom>
          <a:effectLst>
            <a:outerShdw blurRad="50800" dist="38100" dir="8100000" algn="tr" rotWithShape="0">
              <a:prstClr val="black">
                <a:alpha val="40000"/>
              </a:prstClr>
            </a:outerShdw>
          </a:effectLst>
        </p:spPr>
        <p:txBody>
          <a:bodyPr/>
          <a:lstStyle>
            <a:lvl1pPr marL="114297" indent="0">
              <a:buNone/>
              <a:defRPr/>
            </a:lvl1pPr>
          </a:lstStyle>
          <a:p>
            <a:endParaRPr lang="en-US" dirty="0"/>
          </a:p>
        </p:txBody>
      </p:sp>
      <p:sp>
        <p:nvSpPr>
          <p:cNvPr id="8" name="Picture Placeholder 2">
            <a:extLst>
              <a:ext uri="{FF2B5EF4-FFF2-40B4-BE49-F238E27FC236}">
                <a16:creationId xmlns:a16="http://schemas.microsoft.com/office/drawing/2014/main" id="{1744F8B0-6468-4D98-9C4C-3206243ED311}"/>
              </a:ext>
            </a:extLst>
          </p:cNvPr>
          <p:cNvSpPr>
            <a:spLocks noGrp="1"/>
          </p:cNvSpPr>
          <p:nvPr>
            <p:ph type="pic" sz="quarter" idx="15"/>
          </p:nvPr>
        </p:nvSpPr>
        <p:spPr>
          <a:xfrm>
            <a:off x="3740151" y="1500719"/>
            <a:ext cx="1663700" cy="2216149"/>
          </a:xfrm>
          <a:prstGeom prst="ellipse">
            <a:avLst/>
          </a:prstGeom>
          <a:effectLst>
            <a:outerShdw blurRad="50800" dist="38100" dir="8100000" algn="tr" rotWithShape="0">
              <a:prstClr val="black">
                <a:alpha val="40000"/>
              </a:prstClr>
            </a:outerShdw>
          </a:effectLst>
        </p:spPr>
        <p:txBody>
          <a:bodyPr/>
          <a:lstStyle>
            <a:lvl1pPr marL="114297" indent="0">
              <a:buNone/>
              <a:defRPr/>
            </a:lvl1pPr>
          </a:lstStyle>
          <a:p>
            <a:endParaRPr lang="en-US" dirty="0"/>
          </a:p>
        </p:txBody>
      </p:sp>
      <p:sp>
        <p:nvSpPr>
          <p:cNvPr id="9" name="Picture Placeholder 2">
            <a:extLst>
              <a:ext uri="{FF2B5EF4-FFF2-40B4-BE49-F238E27FC236}">
                <a16:creationId xmlns:a16="http://schemas.microsoft.com/office/drawing/2014/main" id="{D7F4671A-8066-4803-BE33-98F7032A36F0}"/>
              </a:ext>
            </a:extLst>
          </p:cNvPr>
          <p:cNvSpPr>
            <a:spLocks noGrp="1"/>
          </p:cNvSpPr>
          <p:nvPr>
            <p:ph type="pic" sz="quarter" idx="16"/>
          </p:nvPr>
        </p:nvSpPr>
        <p:spPr>
          <a:xfrm>
            <a:off x="6605076" y="1500719"/>
            <a:ext cx="1663700" cy="2216149"/>
          </a:xfrm>
          <a:prstGeom prst="ellipse">
            <a:avLst/>
          </a:prstGeom>
          <a:effectLst>
            <a:outerShdw blurRad="50800" dist="38100" dir="8100000" algn="tr" rotWithShape="0">
              <a:prstClr val="black">
                <a:alpha val="40000"/>
              </a:prstClr>
            </a:outerShdw>
          </a:effectLst>
        </p:spPr>
        <p:txBody>
          <a:bodyPr/>
          <a:lstStyle>
            <a:lvl1pPr marL="114297" indent="0">
              <a:buNone/>
              <a:defRPr/>
            </a:lvl1pPr>
          </a:lstStyle>
          <a:p>
            <a:endParaRPr lang="en-US" dirty="0"/>
          </a:p>
        </p:txBody>
      </p:sp>
      <p:sp>
        <p:nvSpPr>
          <p:cNvPr id="10" name="Text Placeholder 26">
            <a:extLst>
              <a:ext uri="{FF2B5EF4-FFF2-40B4-BE49-F238E27FC236}">
                <a16:creationId xmlns:a16="http://schemas.microsoft.com/office/drawing/2014/main" id="{890FBCC7-C482-4211-A734-01E50F3909DC}"/>
              </a:ext>
            </a:extLst>
          </p:cNvPr>
          <p:cNvSpPr>
            <a:spLocks noGrp="1"/>
          </p:cNvSpPr>
          <p:nvPr>
            <p:ph type="body" sz="quarter" idx="18" hasCustomPrompt="1"/>
          </p:nvPr>
        </p:nvSpPr>
        <p:spPr>
          <a:xfrm>
            <a:off x="3413688" y="3833284"/>
            <a:ext cx="2316163" cy="522816"/>
          </a:xfrm>
        </p:spPr>
        <p:txBody>
          <a:bodyPr anchor="ctr"/>
          <a:lstStyle>
            <a:lvl1pPr marL="114297" indent="0" algn="ctr">
              <a:buNone/>
              <a:defRPr sz="1500">
                <a:latin typeface="Libre Caslon Text"/>
              </a:defRPr>
            </a:lvl1pPr>
            <a:lvl2pPr>
              <a:defRPr sz="1500">
                <a:latin typeface="Libre Caslon Text"/>
              </a:defRPr>
            </a:lvl2pPr>
            <a:lvl3pPr>
              <a:defRPr sz="1500">
                <a:latin typeface="Libre Caslon Text"/>
              </a:defRPr>
            </a:lvl3pPr>
            <a:lvl4pPr>
              <a:defRPr sz="1500">
                <a:latin typeface="Libre Caslon Text"/>
              </a:defRPr>
            </a:lvl4pPr>
            <a:lvl5pPr marL="1968451" indent="0">
              <a:buNone/>
              <a:defRPr sz="1500" b="1">
                <a:latin typeface="Libre Caslon Text"/>
              </a:defRPr>
            </a:lvl5pPr>
          </a:lstStyle>
          <a:p>
            <a:pPr lvl="4"/>
            <a:r>
              <a:rPr lang="en-US" dirty="0"/>
              <a:t>NAME</a:t>
            </a:r>
          </a:p>
        </p:txBody>
      </p:sp>
      <p:sp>
        <p:nvSpPr>
          <p:cNvPr id="11" name="Text Placeholder 26">
            <a:extLst>
              <a:ext uri="{FF2B5EF4-FFF2-40B4-BE49-F238E27FC236}">
                <a16:creationId xmlns:a16="http://schemas.microsoft.com/office/drawing/2014/main" id="{6D8A8969-2780-4361-B09C-F456216CB56F}"/>
              </a:ext>
            </a:extLst>
          </p:cNvPr>
          <p:cNvSpPr>
            <a:spLocks noGrp="1"/>
          </p:cNvSpPr>
          <p:nvPr>
            <p:ph type="body" sz="quarter" idx="19" hasCustomPrompt="1"/>
          </p:nvPr>
        </p:nvSpPr>
        <p:spPr>
          <a:xfrm>
            <a:off x="6278100" y="3833284"/>
            <a:ext cx="2316163" cy="522816"/>
          </a:xfrm>
        </p:spPr>
        <p:txBody>
          <a:bodyPr anchor="ctr"/>
          <a:lstStyle>
            <a:lvl1pPr marL="114297" indent="0" algn="ctr">
              <a:buNone/>
              <a:defRPr sz="1500">
                <a:latin typeface="Libre Caslon Text"/>
              </a:defRPr>
            </a:lvl1pPr>
            <a:lvl2pPr>
              <a:defRPr sz="1500">
                <a:latin typeface="Libre Caslon Text"/>
              </a:defRPr>
            </a:lvl2pPr>
            <a:lvl3pPr>
              <a:defRPr sz="1500">
                <a:latin typeface="Libre Caslon Text"/>
              </a:defRPr>
            </a:lvl3pPr>
            <a:lvl4pPr>
              <a:defRPr sz="1500">
                <a:latin typeface="Libre Caslon Text"/>
              </a:defRPr>
            </a:lvl4pPr>
            <a:lvl5pPr marL="1968451" indent="0">
              <a:buNone/>
              <a:defRPr sz="1500" b="1">
                <a:latin typeface="Libre Caslon Text"/>
              </a:defRPr>
            </a:lvl5pPr>
          </a:lstStyle>
          <a:p>
            <a:pPr lvl="4"/>
            <a:r>
              <a:rPr lang="en-US" dirty="0"/>
              <a:t>NAME</a:t>
            </a:r>
          </a:p>
        </p:txBody>
      </p:sp>
      <p:sp>
        <p:nvSpPr>
          <p:cNvPr id="12" name="Text Placeholder 26">
            <a:extLst>
              <a:ext uri="{FF2B5EF4-FFF2-40B4-BE49-F238E27FC236}">
                <a16:creationId xmlns:a16="http://schemas.microsoft.com/office/drawing/2014/main" id="{B75444FA-1081-4A8E-BE23-8B074C9BE037}"/>
              </a:ext>
            </a:extLst>
          </p:cNvPr>
          <p:cNvSpPr>
            <a:spLocks noGrp="1"/>
          </p:cNvSpPr>
          <p:nvPr>
            <p:ph type="body" sz="quarter" idx="17"/>
          </p:nvPr>
        </p:nvSpPr>
        <p:spPr>
          <a:xfrm>
            <a:off x="549276" y="3833284"/>
            <a:ext cx="2316163" cy="522816"/>
          </a:xfrm>
        </p:spPr>
        <p:txBody>
          <a:bodyPr anchor="ctr"/>
          <a:lstStyle>
            <a:lvl1pPr marL="114297" indent="0" algn="ctr">
              <a:buNone/>
              <a:defRPr sz="1500">
                <a:latin typeface="Libre Caslon Text"/>
              </a:defRPr>
            </a:lvl1pPr>
            <a:lvl2pPr>
              <a:defRPr sz="1500">
                <a:latin typeface="Libre Caslon Text"/>
              </a:defRPr>
            </a:lvl2pPr>
            <a:lvl3pPr>
              <a:defRPr sz="1500">
                <a:latin typeface="Libre Caslon Text"/>
              </a:defRPr>
            </a:lvl3pPr>
            <a:lvl4pPr>
              <a:defRPr sz="1500">
                <a:latin typeface="Libre Caslon Text"/>
              </a:defRPr>
            </a:lvl4pPr>
            <a:lvl5pPr marL="1968451" indent="0">
              <a:buNone/>
              <a:defRPr sz="1500" b="1">
                <a:latin typeface="Libre Caslon Text"/>
              </a:defRPr>
            </a:lvl5pPr>
          </a:lstStyle>
          <a:p>
            <a:pPr lvl="4"/>
            <a:endParaRPr lang="en-US" dirty="0"/>
          </a:p>
          <a:p>
            <a:pPr lvl="4"/>
            <a:r>
              <a:rPr lang="en-US" dirty="0"/>
              <a:t>NAME</a:t>
            </a:r>
          </a:p>
        </p:txBody>
      </p:sp>
      <p:sp>
        <p:nvSpPr>
          <p:cNvPr id="13" name="Text Placeholder 28">
            <a:extLst>
              <a:ext uri="{FF2B5EF4-FFF2-40B4-BE49-F238E27FC236}">
                <a16:creationId xmlns:a16="http://schemas.microsoft.com/office/drawing/2014/main" id="{4862431E-DA8D-4943-BF55-24A04F3E46DD}"/>
              </a:ext>
            </a:extLst>
          </p:cNvPr>
          <p:cNvSpPr>
            <a:spLocks noGrp="1"/>
          </p:cNvSpPr>
          <p:nvPr>
            <p:ph type="body" sz="quarter" idx="22" hasCustomPrompt="1"/>
          </p:nvPr>
        </p:nvSpPr>
        <p:spPr>
          <a:xfrm>
            <a:off x="6533801" y="4267202"/>
            <a:ext cx="1806575" cy="772583"/>
          </a:xfrm>
        </p:spPr>
        <p:txBody>
          <a:bodyPr anchor="t"/>
          <a:lstStyle>
            <a:lvl1pPr marL="114297" indent="0" algn="ctr">
              <a:buNone/>
              <a:defRPr sz="1200">
                <a:latin typeface="Helvetica Neue" panose="02000503000000020004" pitchFamily="2"/>
              </a:defRPr>
            </a:lvl1pPr>
          </a:lstStyle>
          <a:p>
            <a:pPr lvl="0"/>
            <a:r>
              <a:rPr lang="en-US" dirty="0"/>
              <a:t>Role</a:t>
            </a:r>
          </a:p>
        </p:txBody>
      </p:sp>
      <p:sp>
        <p:nvSpPr>
          <p:cNvPr id="14" name="Text Placeholder 28">
            <a:extLst>
              <a:ext uri="{FF2B5EF4-FFF2-40B4-BE49-F238E27FC236}">
                <a16:creationId xmlns:a16="http://schemas.microsoft.com/office/drawing/2014/main" id="{87C2A6DF-6CFF-4EBA-B475-3A312948D2B1}"/>
              </a:ext>
            </a:extLst>
          </p:cNvPr>
          <p:cNvSpPr>
            <a:spLocks noGrp="1"/>
          </p:cNvSpPr>
          <p:nvPr>
            <p:ph type="body" sz="quarter" idx="21" hasCustomPrompt="1"/>
          </p:nvPr>
        </p:nvSpPr>
        <p:spPr>
          <a:xfrm>
            <a:off x="3668481" y="4267202"/>
            <a:ext cx="1806575" cy="772583"/>
          </a:xfrm>
        </p:spPr>
        <p:txBody>
          <a:bodyPr anchor="t"/>
          <a:lstStyle>
            <a:lvl1pPr marL="114297" indent="0" algn="ctr">
              <a:buNone/>
              <a:defRPr sz="1200">
                <a:latin typeface="Helvetica Neue" panose="02000503000000020004" pitchFamily="2"/>
              </a:defRPr>
            </a:lvl1pPr>
          </a:lstStyle>
          <a:p>
            <a:pPr lvl="0"/>
            <a:r>
              <a:rPr lang="en-US" dirty="0"/>
              <a:t>Role</a:t>
            </a:r>
          </a:p>
        </p:txBody>
      </p:sp>
      <p:sp>
        <p:nvSpPr>
          <p:cNvPr id="15" name="Text Placeholder 28">
            <a:extLst>
              <a:ext uri="{FF2B5EF4-FFF2-40B4-BE49-F238E27FC236}">
                <a16:creationId xmlns:a16="http://schemas.microsoft.com/office/drawing/2014/main" id="{2CBD1273-DE30-4999-8056-9064CF9FFC6A}"/>
              </a:ext>
            </a:extLst>
          </p:cNvPr>
          <p:cNvSpPr>
            <a:spLocks noGrp="1"/>
          </p:cNvSpPr>
          <p:nvPr>
            <p:ph type="body" sz="quarter" idx="20" hasCustomPrompt="1"/>
          </p:nvPr>
        </p:nvSpPr>
        <p:spPr>
          <a:xfrm>
            <a:off x="803276" y="4267202"/>
            <a:ext cx="1806575" cy="772583"/>
          </a:xfrm>
        </p:spPr>
        <p:txBody>
          <a:bodyPr anchor="t"/>
          <a:lstStyle>
            <a:lvl1pPr marL="114297" indent="0" algn="ctr">
              <a:buNone/>
              <a:defRPr sz="1200">
                <a:latin typeface="Helvetica Neue" panose="02000503000000020004" pitchFamily="2"/>
              </a:defRPr>
            </a:lvl1pPr>
          </a:lstStyle>
          <a:p>
            <a:pPr lvl="0"/>
            <a:r>
              <a:rPr lang="en-US" dirty="0"/>
              <a:t>Role</a:t>
            </a:r>
          </a:p>
        </p:txBody>
      </p:sp>
    </p:spTree>
    <p:extLst>
      <p:ext uri="{BB962C8B-B14F-4D97-AF65-F5344CB8AC3E}">
        <p14:creationId xmlns:p14="http://schemas.microsoft.com/office/powerpoint/2010/main" val="11170464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Section Header- title_subtitle-cente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11B33-CA75-4626-9B82-80C54B99690B}"/>
              </a:ext>
            </a:extLst>
          </p:cNvPr>
          <p:cNvSpPr>
            <a:spLocks noGrp="1"/>
          </p:cNvSpPr>
          <p:nvPr>
            <p:ph type="ctrTitle"/>
          </p:nvPr>
        </p:nvSpPr>
        <p:spPr>
          <a:xfrm>
            <a:off x="1143000" y="1122363"/>
            <a:ext cx="6858000" cy="2387600"/>
          </a:xfrm>
        </p:spPr>
        <p:txBody>
          <a:bodyPr anchor="b"/>
          <a:lstStyle>
            <a:lvl1pPr algn="ctr">
              <a:defRPr sz="4500">
                <a:latin typeface="Helvetica Neue" panose="02000503000000020004" pitchFamily="2"/>
              </a:defRPr>
            </a:lvl1pPr>
          </a:lstStyle>
          <a:p>
            <a:r>
              <a:rPr lang="en-US" dirty="0"/>
              <a:t>Click to edit Master title style</a:t>
            </a:r>
          </a:p>
        </p:txBody>
      </p:sp>
      <p:sp>
        <p:nvSpPr>
          <p:cNvPr id="3" name="Subtitle 2">
            <a:extLst>
              <a:ext uri="{FF2B5EF4-FFF2-40B4-BE49-F238E27FC236}">
                <a16:creationId xmlns:a16="http://schemas.microsoft.com/office/drawing/2014/main" id="{A9EDDEDB-7A01-4342-AB01-A73124AF9270}"/>
              </a:ext>
            </a:extLst>
          </p:cNvPr>
          <p:cNvSpPr>
            <a:spLocks noGrp="1"/>
          </p:cNvSpPr>
          <p:nvPr>
            <p:ph type="subTitle" idx="1"/>
          </p:nvPr>
        </p:nvSpPr>
        <p:spPr>
          <a:xfrm>
            <a:off x="1143000" y="3602038"/>
            <a:ext cx="6858000" cy="1655762"/>
          </a:xfrm>
        </p:spPr>
        <p:txBody>
          <a:bodyPr/>
          <a:lstStyle>
            <a:lvl1pPr marL="0" indent="0" algn="ctr">
              <a:buNone/>
              <a:defRPr sz="1800">
                <a:latin typeface="Helvetica Neue" panose="02000503000000020004" pitchFamily="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a:extLst>
              <a:ext uri="{FF2B5EF4-FFF2-40B4-BE49-F238E27FC236}">
                <a16:creationId xmlns:a16="http://schemas.microsoft.com/office/drawing/2014/main" id="{8748B032-8A0A-4E6F-B72E-C099C8B1E79F}"/>
              </a:ext>
            </a:extLst>
          </p:cNvPr>
          <p:cNvSpPr>
            <a:spLocks noGrp="1"/>
          </p:cNvSpPr>
          <p:nvPr>
            <p:ph type="dt" sz="half" idx="10"/>
          </p:nvPr>
        </p:nvSpPr>
        <p:spPr>
          <a:xfrm>
            <a:off x="628650" y="6356351"/>
            <a:ext cx="2057400" cy="365125"/>
          </a:xfrm>
          <a:prstGeom prst="rect">
            <a:avLst/>
          </a:prstGeom>
        </p:spPr>
        <p:txBody>
          <a:bodyPr/>
          <a:lstStyle>
            <a:lvl1pPr>
              <a:defRPr>
                <a:latin typeface="Helvetica Neue" panose="02000503000000020004" pitchFamily="2"/>
              </a:defRPr>
            </a:lvl1pPr>
          </a:lstStyle>
          <a:p>
            <a:fld id="{6DA7CFB1-294C-4EAE-8657-E1BB3E71DB71}" type="datetimeFigureOut">
              <a:rPr lang="en-US" smtClean="0"/>
              <a:pPr/>
              <a:t>9/17/2026</a:t>
            </a:fld>
            <a:endParaRPr lang="en-US" dirty="0"/>
          </a:p>
        </p:txBody>
      </p:sp>
      <p:sp>
        <p:nvSpPr>
          <p:cNvPr id="5" name="Footer Placeholder 4">
            <a:extLst>
              <a:ext uri="{FF2B5EF4-FFF2-40B4-BE49-F238E27FC236}">
                <a16:creationId xmlns:a16="http://schemas.microsoft.com/office/drawing/2014/main" id="{7952C805-06B8-4D28-9D29-FB05C2BD7493}"/>
              </a:ext>
            </a:extLst>
          </p:cNvPr>
          <p:cNvSpPr>
            <a:spLocks noGrp="1"/>
          </p:cNvSpPr>
          <p:nvPr>
            <p:ph type="ftr" sz="quarter" idx="11"/>
          </p:nvPr>
        </p:nvSpPr>
        <p:spPr>
          <a:xfrm>
            <a:off x="3028950" y="6356351"/>
            <a:ext cx="3086100" cy="365125"/>
          </a:xfrm>
          <a:prstGeom prst="rect">
            <a:avLst/>
          </a:prstGeom>
        </p:spPr>
        <p:txBody>
          <a:bodyPr/>
          <a:lstStyle>
            <a:lvl1pPr>
              <a:defRPr>
                <a:latin typeface="Helvetica Neue" panose="02000503000000020004" pitchFamily="2"/>
              </a:defRPr>
            </a:lvl1pPr>
          </a:lstStyle>
          <a:p>
            <a:endParaRPr lang="en-US" dirty="0"/>
          </a:p>
        </p:txBody>
      </p:sp>
      <p:sp>
        <p:nvSpPr>
          <p:cNvPr id="6" name="Slide Number Placeholder 5">
            <a:extLst>
              <a:ext uri="{FF2B5EF4-FFF2-40B4-BE49-F238E27FC236}">
                <a16:creationId xmlns:a16="http://schemas.microsoft.com/office/drawing/2014/main" id="{99B0C1CC-1CB4-443F-946E-C753D148AC49}"/>
              </a:ext>
            </a:extLst>
          </p:cNvPr>
          <p:cNvSpPr>
            <a:spLocks noGrp="1"/>
          </p:cNvSpPr>
          <p:nvPr>
            <p:ph type="sldNum" sz="quarter" idx="12"/>
          </p:nvPr>
        </p:nvSpPr>
        <p:spPr>
          <a:xfrm>
            <a:off x="6457950" y="6356351"/>
            <a:ext cx="2057400" cy="365125"/>
          </a:xfrm>
          <a:prstGeom prst="rect">
            <a:avLst/>
          </a:prstGeom>
        </p:spPr>
        <p:txBody>
          <a:bodyPr/>
          <a:lstStyle>
            <a:lvl1pPr>
              <a:defRPr>
                <a:latin typeface="Helvetica Neue" panose="02000503000000020004" pitchFamily="2"/>
              </a:defRPr>
            </a:lvl1pPr>
          </a:lstStyle>
          <a:p>
            <a:fld id="{C2DF7BF4-C4CC-4879-8BEB-BAE08E6F761C}" type="slidenum">
              <a:rPr lang="en-US" smtClean="0"/>
              <a:pPr/>
              <a:t>‹#›</a:t>
            </a:fld>
            <a:endParaRPr lang="en-US" dirty="0"/>
          </a:p>
        </p:txBody>
      </p:sp>
    </p:spTree>
    <p:extLst>
      <p:ext uri="{BB962C8B-B14F-4D97-AF65-F5344CB8AC3E}">
        <p14:creationId xmlns:p14="http://schemas.microsoft.com/office/powerpoint/2010/main" val="41082108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title_subtitle-aligned botto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DD39E-492C-45B1-93E6-B5575961463A}"/>
              </a:ext>
            </a:extLst>
          </p:cNvPr>
          <p:cNvSpPr>
            <a:spLocks noGrp="1"/>
          </p:cNvSpPr>
          <p:nvPr>
            <p:ph type="title"/>
          </p:nvPr>
        </p:nvSpPr>
        <p:spPr>
          <a:xfrm>
            <a:off x="623888" y="1709739"/>
            <a:ext cx="7886700" cy="2852737"/>
          </a:xfrm>
        </p:spPr>
        <p:txBody>
          <a:bodyPr anchor="b"/>
          <a:lstStyle>
            <a:lvl1pPr>
              <a:defRPr sz="4500"/>
            </a:lvl1pPr>
          </a:lstStyle>
          <a:p>
            <a:r>
              <a:rPr lang="en-US" dirty="0"/>
              <a:t>Click to edit Master title style</a:t>
            </a:r>
          </a:p>
        </p:txBody>
      </p:sp>
      <p:sp>
        <p:nvSpPr>
          <p:cNvPr id="3" name="Text Placeholder 2">
            <a:extLst>
              <a:ext uri="{FF2B5EF4-FFF2-40B4-BE49-F238E27FC236}">
                <a16:creationId xmlns:a16="http://schemas.microsoft.com/office/drawing/2014/main" id="{9226B2AA-0A4D-4F1C-A6AD-1D86A335D7C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19D3B04A-A7C5-4AED-AF58-419E0B7C7C58}"/>
              </a:ext>
            </a:extLst>
          </p:cNvPr>
          <p:cNvSpPr>
            <a:spLocks noGrp="1"/>
          </p:cNvSpPr>
          <p:nvPr>
            <p:ph type="dt" sz="half" idx="10"/>
          </p:nvPr>
        </p:nvSpPr>
        <p:spPr>
          <a:xfrm>
            <a:off x="628650" y="6356351"/>
            <a:ext cx="2057400" cy="365125"/>
          </a:xfrm>
          <a:prstGeom prst="rect">
            <a:avLst/>
          </a:prstGeom>
        </p:spPr>
        <p:txBody>
          <a:bodyPr/>
          <a:lstStyle/>
          <a:p>
            <a:fld id="{6DA7CFB1-294C-4EAE-8657-E1BB3E71DB71}" type="datetimeFigureOut">
              <a:rPr lang="en-US" smtClean="0"/>
              <a:t>9/17/2026</a:t>
            </a:fld>
            <a:endParaRPr lang="en-US"/>
          </a:p>
        </p:txBody>
      </p:sp>
      <p:sp>
        <p:nvSpPr>
          <p:cNvPr id="5" name="Footer Placeholder 4">
            <a:extLst>
              <a:ext uri="{FF2B5EF4-FFF2-40B4-BE49-F238E27FC236}">
                <a16:creationId xmlns:a16="http://schemas.microsoft.com/office/drawing/2014/main" id="{4D092A71-F104-47FB-B0C2-F3418381B8FE}"/>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E88EDC2-7F35-4841-B70C-810C3402B3FB}"/>
              </a:ext>
            </a:extLst>
          </p:cNvPr>
          <p:cNvSpPr>
            <a:spLocks noGrp="1"/>
          </p:cNvSpPr>
          <p:nvPr>
            <p:ph type="sldNum" sz="quarter" idx="12"/>
          </p:nvPr>
        </p:nvSpPr>
        <p:spPr>
          <a:xfrm>
            <a:off x="6457950" y="6356351"/>
            <a:ext cx="2057400" cy="365125"/>
          </a:xfrm>
          <a:prstGeom prst="rect">
            <a:avLst/>
          </a:prstGeom>
        </p:spPr>
        <p:txBody>
          <a:bodyPr/>
          <a:lstStyle/>
          <a:p>
            <a:fld id="{C2DF7BF4-C4CC-4879-8BEB-BAE08E6F761C}" type="slidenum">
              <a:rPr lang="en-US" smtClean="0"/>
              <a:t>‹#›</a:t>
            </a:fld>
            <a:endParaRPr lang="en-US"/>
          </a:p>
        </p:txBody>
      </p:sp>
    </p:spTree>
    <p:extLst>
      <p:ext uri="{BB962C8B-B14F-4D97-AF65-F5344CB8AC3E}">
        <p14:creationId xmlns:p14="http://schemas.microsoft.com/office/powerpoint/2010/main" val="33683652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itle with 2 contents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55D9-DB75-420F-84F3-97017479C693}"/>
              </a:ext>
            </a:extLst>
          </p:cNvPr>
          <p:cNvSpPr>
            <a:spLocks noGrp="1"/>
          </p:cNvSpPr>
          <p:nvPr>
            <p:ph type="title"/>
          </p:nvPr>
        </p:nvSpPr>
        <p:spPr/>
        <p:txBody>
          <a:bodyPr/>
          <a:lstStyle>
            <a:lvl1pPr>
              <a:defRPr>
                <a:solidFill>
                  <a:srgbClr val="3876B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BAF3021-C77A-4CE9-A39F-73E856A43C50}"/>
              </a:ext>
            </a:extLst>
          </p:cNvPr>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604DC5A-9648-4348-8FFB-7A9E6E4272C6}"/>
              </a:ext>
            </a:extLst>
          </p:cNvPr>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C205043-CFDD-4120-981F-24C79C105445}"/>
              </a:ext>
            </a:extLst>
          </p:cNvPr>
          <p:cNvSpPr>
            <a:spLocks noGrp="1"/>
          </p:cNvSpPr>
          <p:nvPr>
            <p:ph type="dt" sz="half" idx="10"/>
          </p:nvPr>
        </p:nvSpPr>
        <p:spPr>
          <a:xfrm>
            <a:off x="628650" y="6356351"/>
            <a:ext cx="2057400" cy="365125"/>
          </a:xfrm>
          <a:prstGeom prst="rect">
            <a:avLst/>
          </a:prstGeom>
        </p:spPr>
        <p:txBody>
          <a:bodyPr/>
          <a:lstStyle/>
          <a:p>
            <a:fld id="{6DA7CFB1-294C-4EAE-8657-E1BB3E71DB71}" type="datetimeFigureOut">
              <a:rPr lang="en-US" smtClean="0"/>
              <a:t>9/17/2026</a:t>
            </a:fld>
            <a:endParaRPr lang="en-US"/>
          </a:p>
        </p:txBody>
      </p:sp>
      <p:sp>
        <p:nvSpPr>
          <p:cNvPr id="6" name="Footer Placeholder 5">
            <a:extLst>
              <a:ext uri="{FF2B5EF4-FFF2-40B4-BE49-F238E27FC236}">
                <a16:creationId xmlns:a16="http://schemas.microsoft.com/office/drawing/2014/main" id="{3C1685D5-B011-4C9D-BD7E-065D639F2B44}"/>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D02D28D-B109-4368-9CE4-8B80FE8CF7CE}"/>
              </a:ext>
            </a:extLst>
          </p:cNvPr>
          <p:cNvSpPr>
            <a:spLocks noGrp="1"/>
          </p:cNvSpPr>
          <p:nvPr>
            <p:ph type="sldNum" sz="quarter" idx="12"/>
          </p:nvPr>
        </p:nvSpPr>
        <p:spPr>
          <a:xfrm>
            <a:off x="6457950" y="6356351"/>
            <a:ext cx="2057400" cy="365125"/>
          </a:xfrm>
          <a:prstGeom prst="rect">
            <a:avLst/>
          </a:prstGeom>
        </p:spPr>
        <p:txBody>
          <a:bodyPr/>
          <a:lstStyle/>
          <a:p>
            <a:fld id="{C2DF7BF4-C4CC-4879-8BEB-BAE08E6F761C}" type="slidenum">
              <a:rPr lang="en-US" smtClean="0"/>
              <a:t>‹#›</a:t>
            </a:fld>
            <a:endParaRPr lang="en-US"/>
          </a:p>
        </p:txBody>
      </p:sp>
    </p:spTree>
    <p:extLst>
      <p:ext uri="{BB962C8B-B14F-4D97-AF65-F5344CB8AC3E}">
        <p14:creationId xmlns:p14="http://schemas.microsoft.com/office/powerpoint/2010/main" val="16034106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title with 2 contents boxes_extra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CB394-1EB1-445B-8AE1-E26D9496FAAB}"/>
              </a:ext>
            </a:extLst>
          </p:cNvPr>
          <p:cNvSpPr>
            <a:spLocks noGrp="1"/>
          </p:cNvSpPr>
          <p:nvPr>
            <p:ph type="title"/>
          </p:nvPr>
        </p:nvSpPr>
        <p:spPr>
          <a:xfrm>
            <a:off x="629841" y="365126"/>
            <a:ext cx="7886700" cy="1325563"/>
          </a:xfrm>
        </p:spPr>
        <p:txBody>
          <a:bodyPr/>
          <a:lstStyle>
            <a:lvl1pPr>
              <a:defRPr>
                <a:solidFill>
                  <a:srgbClr val="3876B0"/>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B68D3922-E0AF-450B-B670-87DE061ED95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AE9B8C3-FE0C-4C70-9B02-A9F06FB0DCE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A576EE-846D-4257-B27B-8FB76C856CC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43091AD-59ED-4AEA-A553-698A4BBD4F41}"/>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B63A59-7AB6-4AED-B2E6-648A8EB803E6}"/>
              </a:ext>
            </a:extLst>
          </p:cNvPr>
          <p:cNvSpPr>
            <a:spLocks noGrp="1"/>
          </p:cNvSpPr>
          <p:nvPr>
            <p:ph type="dt" sz="half" idx="10"/>
          </p:nvPr>
        </p:nvSpPr>
        <p:spPr>
          <a:xfrm>
            <a:off x="628650" y="6356351"/>
            <a:ext cx="2057400" cy="365125"/>
          </a:xfrm>
          <a:prstGeom prst="rect">
            <a:avLst/>
          </a:prstGeom>
        </p:spPr>
        <p:txBody>
          <a:bodyPr/>
          <a:lstStyle/>
          <a:p>
            <a:fld id="{6DA7CFB1-294C-4EAE-8657-E1BB3E71DB71}" type="datetimeFigureOut">
              <a:rPr lang="en-US" smtClean="0"/>
              <a:t>9/17/2026</a:t>
            </a:fld>
            <a:endParaRPr lang="en-US"/>
          </a:p>
        </p:txBody>
      </p:sp>
      <p:sp>
        <p:nvSpPr>
          <p:cNvPr id="8" name="Footer Placeholder 7">
            <a:extLst>
              <a:ext uri="{FF2B5EF4-FFF2-40B4-BE49-F238E27FC236}">
                <a16:creationId xmlns:a16="http://schemas.microsoft.com/office/drawing/2014/main" id="{A9ACC6F0-671E-4B00-AFD7-D263CC398613}"/>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0766FCE-27BA-43CE-9515-9A2468ABE584}"/>
              </a:ext>
            </a:extLst>
          </p:cNvPr>
          <p:cNvSpPr>
            <a:spLocks noGrp="1"/>
          </p:cNvSpPr>
          <p:nvPr>
            <p:ph type="sldNum" sz="quarter" idx="12"/>
          </p:nvPr>
        </p:nvSpPr>
        <p:spPr>
          <a:xfrm>
            <a:off x="6457950" y="6356351"/>
            <a:ext cx="2057400" cy="365125"/>
          </a:xfrm>
          <a:prstGeom prst="rect">
            <a:avLst/>
          </a:prstGeom>
        </p:spPr>
        <p:txBody>
          <a:bodyPr/>
          <a:lstStyle/>
          <a:p>
            <a:fld id="{C2DF7BF4-C4CC-4879-8BEB-BAE08E6F761C}" type="slidenum">
              <a:rPr lang="en-US" smtClean="0"/>
              <a:t>‹#›</a:t>
            </a:fld>
            <a:endParaRPr lang="en-US"/>
          </a:p>
        </p:txBody>
      </p:sp>
    </p:spTree>
    <p:extLst>
      <p:ext uri="{BB962C8B-B14F-4D97-AF65-F5344CB8AC3E}">
        <p14:creationId xmlns:p14="http://schemas.microsoft.com/office/powerpoint/2010/main" val="12556200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box op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F4CD6-60DC-4666-839E-E33AEA23A3E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74ED4AD-29EB-41CC-B27B-0C4B6E5E2B6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1FE13A-BF64-4941-A1A6-7517F2B570F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2FA7547-26D8-436E-955E-7E28B09AD221}"/>
              </a:ext>
            </a:extLst>
          </p:cNvPr>
          <p:cNvSpPr>
            <a:spLocks noGrp="1"/>
          </p:cNvSpPr>
          <p:nvPr>
            <p:ph type="dt" sz="half" idx="10"/>
          </p:nvPr>
        </p:nvSpPr>
        <p:spPr>
          <a:xfrm>
            <a:off x="628650" y="6356351"/>
            <a:ext cx="2057400" cy="365125"/>
          </a:xfrm>
          <a:prstGeom prst="rect">
            <a:avLst/>
          </a:prstGeom>
        </p:spPr>
        <p:txBody>
          <a:bodyPr/>
          <a:lstStyle/>
          <a:p>
            <a:fld id="{6DA7CFB1-294C-4EAE-8657-E1BB3E71DB71}" type="datetimeFigureOut">
              <a:rPr lang="en-US" smtClean="0"/>
              <a:t>9/17/2026</a:t>
            </a:fld>
            <a:endParaRPr lang="en-US"/>
          </a:p>
        </p:txBody>
      </p:sp>
      <p:sp>
        <p:nvSpPr>
          <p:cNvPr id="6" name="Footer Placeholder 5">
            <a:extLst>
              <a:ext uri="{FF2B5EF4-FFF2-40B4-BE49-F238E27FC236}">
                <a16:creationId xmlns:a16="http://schemas.microsoft.com/office/drawing/2014/main" id="{9647B9A3-2740-4B5A-A6AC-A669EDFD455A}"/>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83EFEC5-E1A7-4D48-9126-A1E602AA2F13}"/>
              </a:ext>
            </a:extLst>
          </p:cNvPr>
          <p:cNvSpPr>
            <a:spLocks noGrp="1"/>
          </p:cNvSpPr>
          <p:nvPr>
            <p:ph type="sldNum" sz="quarter" idx="12"/>
          </p:nvPr>
        </p:nvSpPr>
        <p:spPr>
          <a:xfrm>
            <a:off x="6457950" y="6356351"/>
            <a:ext cx="2057400" cy="365125"/>
          </a:xfrm>
          <a:prstGeom prst="rect">
            <a:avLst/>
          </a:prstGeom>
        </p:spPr>
        <p:txBody>
          <a:bodyPr/>
          <a:lstStyle/>
          <a:p>
            <a:fld id="{C2DF7BF4-C4CC-4879-8BEB-BAE08E6F761C}" type="slidenum">
              <a:rPr lang="en-US" smtClean="0"/>
              <a:t>‹#›</a:t>
            </a:fld>
            <a:endParaRPr lang="en-US"/>
          </a:p>
        </p:txBody>
      </p:sp>
    </p:spTree>
    <p:extLst>
      <p:ext uri="{BB962C8B-B14F-4D97-AF65-F5344CB8AC3E}">
        <p14:creationId xmlns:p14="http://schemas.microsoft.com/office/powerpoint/2010/main" val="15928352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Content box-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3F82-29D2-4B58-B479-868EFC77B5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FF30722-216E-4B7F-B55B-9BA51BAC587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1B5450B-519F-4551-AB5F-460076DFEE6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F609599-177A-443D-BA96-4B41428A549B}"/>
              </a:ext>
            </a:extLst>
          </p:cNvPr>
          <p:cNvSpPr>
            <a:spLocks noGrp="1"/>
          </p:cNvSpPr>
          <p:nvPr>
            <p:ph type="dt" sz="half" idx="10"/>
          </p:nvPr>
        </p:nvSpPr>
        <p:spPr>
          <a:xfrm>
            <a:off x="628650" y="6356351"/>
            <a:ext cx="2057400" cy="365125"/>
          </a:xfrm>
          <a:prstGeom prst="rect">
            <a:avLst/>
          </a:prstGeom>
        </p:spPr>
        <p:txBody>
          <a:bodyPr/>
          <a:lstStyle/>
          <a:p>
            <a:fld id="{6DA7CFB1-294C-4EAE-8657-E1BB3E71DB71}" type="datetimeFigureOut">
              <a:rPr lang="en-US" smtClean="0"/>
              <a:t>9/17/2026</a:t>
            </a:fld>
            <a:endParaRPr lang="en-US"/>
          </a:p>
        </p:txBody>
      </p:sp>
      <p:sp>
        <p:nvSpPr>
          <p:cNvPr id="6" name="Footer Placeholder 5">
            <a:extLst>
              <a:ext uri="{FF2B5EF4-FFF2-40B4-BE49-F238E27FC236}">
                <a16:creationId xmlns:a16="http://schemas.microsoft.com/office/drawing/2014/main" id="{5ACEF8FD-6B84-4FBE-8B89-9746127265ED}"/>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99E63C5-AAAE-4E5B-9B60-ED16C974DC41}"/>
              </a:ext>
            </a:extLst>
          </p:cNvPr>
          <p:cNvSpPr>
            <a:spLocks noGrp="1"/>
          </p:cNvSpPr>
          <p:nvPr>
            <p:ph type="sldNum" sz="quarter" idx="12"/>
          </p:nvPr>
        </p:nvSpPr>
        <p:spPr>
          <a:xfrm>
            <a:off x="6457950" y="6356351"/>
            <a:ext cx="2057400" cy="365125"/>
          </a:xfrm>
          <a:prstGeom prst="rect">
            <a:avLst/>
          </a:prstGeom>
        </p:spPr>
        <p:txBody>
          <a:bodyPr/>
          <a:lstStyle/>
          <a:p>
            <a:fld id="{C2DF7BF4-C4CC-4879-8BEB-BAE08E6F761C}" type="slidenum">
              <a:rPr lang="en-US" smtClean="0"/>
              <a:t>‹#›</a:t>
            </a:fld>
            <a:endParaRPr lang="en-US"/>
          </a:p>
        </p:txBody>
      </p:sp>
    </p:spTree>
    <p:extLst>
      <p:ext uri="{BB962C8B-B14F-4D97-AF65-F5344CB8AC3E}">
        <p14:creationId xmlns:p14="http://schemas.microsoft.com/office/powerpoint/2010/main" val="787941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Content box-pictur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3F82-29D2-4B58-B479-868EFC77B50B}"/>
              </a:ext>
            </a:extLst>
          </p:cNvPr>
          <p:cNvSpPr>
            <a:spLocks noGrp="1"/>
          </p:cNvSpPr>
          <p:nvPr>
            <p:ph type="title"/>
          </p:nvPr>
        </p:nvSpPr>
        <p:spPr>
          <a:xfrm>
            <a:off x="5566172" y="566737"/>
            <a:ext cx="2956322" cy="1600200"/>
          </a:xfrm>
        </p:spPr>
        <p:txBody>
          <a:bodyPr anchor="b"/>
          <a:lstStyle>
            <a:lvl1pPr>
              <a:defRPr sz="2400">
                <a:solidFill>
                  <a:schemeClr val="bg2">
                    <a:lumMod val="25000"/>
                  </a:schemeClr>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5FF30722-216E-4B7F-B55B-9BA51BAC5870}"/>
              </a:ext>
            </a:extLst>
          </p:cNvPr>
          <p:cNvSpPr>
            <a:spLocks noGrp="1"/>
          </p:cNvSpPr>
          <p:nvPr>
            <p:ph type="pic" idx="1"/>
          </p:nvPr>
        </p:nvSpPr>
        <p:spPr>
          <a:xfrm>
            <a:off x="628650" y="1104901"/>
            <a:ext cx="4629150" cy="4873625"/>
          </a:xfrm>
        </p:spPr>
        <p:txBody>
          <a:bodyPr/>
          <a:lstStyle>
            <a:lvl1pPr marL="0" indent="0">
              <a:buNone/>
              <a:defRPr sz="2400">
                <a:solidFill>
                  <a:schemeClr val="bg2">
                    <a:lumMod val="2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B1B5450B-519F-4551-AB5F-460076DFEE66}"/>
              </a:ext>
            </a:extLst>
          </p:cNvPr>
          <p:cNvSpPr>
            <a:spLocks noGrp="1"/>
          </p:cNvSpPr>
          <p:nvPr>
            <p:ph type="body" sz="half" idx="2"/>
          </p:nvPr>
        </p:nvSpPr>
        <p:spPr>
          <a:xfrm>
            <a:off x="5566173" y="2166937"/>
            <a:ext cx="2949178" cy="3811588"/>
          </a:xfrm>
        </p:spPr>
        <p:txBody>
          <a:bodyPr>
            <a:normAutofit/>
          </a:bodyPr>
          <a:lstStyle>
            <a:lvl1pPr marL="0" indent="0">
              <a:buNone/>
              <a:defRPr sz="1800">
                <a:solidFill>
                  <a:schemeClr val="bg2">
                    <a:lumMod val="2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4">
            <a:extLst>
              <a:ext uri="{FF2B5EF4-FFF2-40B4-BE49-F238E27FC236}">
                <a16:creationId xmlns:a16="http://schemas.microsoft.com/office/drawing/2014/main" id="{7F609599-177A-443D-BA96-4B41428A549B}"/>
              </a:ext>
            </a:extLst>
          </p:cNvPr>
          <p:cNvSpPr>
            <a:spLocks noGrp="1"/>
          </p:cNvSpPr>
          <p:nvPr>
            <p:ph type="dt" sz="half" idx="10"/>
          </p:nvPr>
        </p:nvSpPr>
        <p:spPr>
          <a:xfrm>
            <a:off x="628650" y="6356351"/>
            <a:ext cx="2057400" cy="365125"/>
          </a:xfrm>
          <a:prstGeom prst="rect">
            <a:avLst/>
          </a:prstGeom>
        </p:spPr>
        <p:txBody>
          <a:bodyPr/>
          <a:lstStyle>
            <a:lvl1pPr>
              <a:defRPr>
                <a:solidFill>
                  <a:schemeClr val="bg2">
                    <a:lumMod val="25000"/>
                  </a:schemeClr>
                </a:solidFill>
              </a:defRPr>
            </a:lvl1pPr>
          </a:lstStyle>
          <a:p>
            <a:fld id="{6DA7CFB1-294C-4EAE-8657-E1BB3E71DB71}" type="datetimeFigureOut">
              <a:rPr lang="en-US" smtClean="0"/>
              <a:pPr/>
              <a:t>9/17/2026</a:t>
            </a:fld>
            <a:endParaRPr lang="en-US" dirty="0"/>
          </a:p>
        </p:txBody>
      </p:sp>
      <p:sp>
        <p:nvSpPr>
          <p:cNvPr id="6" name="Footer Placeholder 5">
            <a:extLst>
              <a:ext uri="{FF2B5EF4-FFF2-40B4-BE49-F238E27FC236}">
                <a16:creationId xmlns:a16="http://schemas.microsoft.com/office/drawing/2014/main" id="{5ACEF8FD-6B84-4FBE-8B89-9746127265ED}"/>
              </a:ext>
            </a:extLst>
          </p:cNvPr>
          <p:cNvSpPr>
            <a:spLocks noGrp="1"/>
          </p:cNvSpPr>
          <p:nvPr>
            <p:ph type="ftr" sz="quarter" idx="11"/>
          </p:nvPr>
        </p:nvSpPr>
        <p:spPr>
          <a:xfrm>
            <a:off x="3028950" y="6356351"/>
            <a:ext cx="3086100" cy="365125"/>
          </a:xfrm>
          <a:prstGeom prst="rect">
            <a:avLst/>
          </a:prstGeom>
        </p:spPr>
        <p:txBody>
          <a:bodyPr/>
          <a:lstStyle>
            <a:lvl1pPr>
              <a:defRPr>
                <a:solidFill>
                  <a:schemeClr val="bg2">
                    <a:lumMod val="25000"/>
                  </a:schemeClr>
                </a:solidFill>
              </a:defRPr>
            </a:lvl1pPr>
          </a:lstStyle>
          <a:p>
            <a:endParaRPr lang="en-US" dirty="0"/>
          </a:p>
        </p:txBody>
      </p:sp>
      <p:sp>
        <p:nvSpPr>
          <p:cNvPr id="7" name="Slide Number Placeholder 6">
            <a:extLst>
              <a:ext uri="{FF2B5EF4-FFF2-40B4-BE49-F238E27FC236}">
                <a16:creationId xmlns:a16="http://schemas.microsoft.com/office/drawing/2014/main" id="{A99E63C5-AAAE-4E5B-9B60-ED16C974DC41}"/>
              </a:ext>
            </a:extLst>
          </p:cNvPr>
          <p:cNvSpPr>
            <a:spLocks noGrp="1"/>
          </p:cNvSpPr>
          <p:nvPr>
            <p:ph type="sldNum" sz="quarter" idx="12"/>
          </p:nvPr>
        </p:nvSpPr>
        <p:spPr>
          <a:xfrm>
            <a:off x="6457950" y="6356351"/>
            <a:ext cx="2057400" cy="365125"/>
          </a:xfrm>
          <a:prstGeom prst="rect">
            <a:avLst/>
          </a:prstGeom>
        </p:spPr>
        <p:txBody>
          <a:bodyPr/>
          <a:lstStyle>
            <a:lvl1pPr>
              <a:defRPr>
                <a:solidFill>
                  <a:schemeClr val="bg2">
                    <a:lumMod val="25000"/>
                  </a:schemeClr>
                </a:solidFill>
              </a:defRPr>
            </a:lvl1pPr>
          </a:lstStyle>
          <a:p>
            <a:fld id="{C2DF7BF4-C4CC-4879-8BEB-BAE08E6F761C}" type="slidenum">
              <a:rPr lang="en-US" smtClean="0"/>
              <a:pPr/>
              <a:t>‹#›</a:t>
            </a:fld>
            <a:endParaRPr lang="en-US" dirty="0"/>
          </a:p>
        </p:txBody>
      </p:sp>
    </p:spTree>
    <p:extLst>
      <p:ext uri="{BB962C8B-B14F-4D97-AF65-F5344CB8AC3E}">
        <p14:creationId xmlns:p14="http://schemas.microsoft.com/office/powerpoint/2010/main" val="31970764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FECB-2DC6-4EC0-82B6-C135DC78FA3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A74312-E67D-4ED1-8F65-0794317910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150968-4279-475E-B016-B6F820C91FAA}"/>
              </a:ext>
            </a:extLst>
          </p:cNvPr>
          <p:cNvSpPr>
            <a:spLocks noGrp="1"/>
          </p:cNvSpPr>
          <p:nvPr>
            <p:ph type="dt" sz="half" idx="10"/>
          </p:nvPr>
        </p:nvSpPr>
        <p:spPr>
          <a:xfrm>
            <a:off x="628650" y="6356351"/>
            <a:ext cx="2057400" cy="365125"/>
          </a:xfrm>
          <a:prstGeom prst="rect">
            <a:avLst/>
          </a:prstGeom>
        </p:spPr>
        <p:txBody>
          <a:bodyPr/>
          <a:lstStyle/>
          <a:p>
            <a:fld id="{6DA7CFB1-294C-4EAE-8657-E1BB3E71DB71}" type="datetimeFigureOut">
              <a:rPr lang="en-US" smtClean="0"/>
              <a:t>9/17/2026</a:t>
            </a:fld>
            <a:endParaRPr lang="en-US"/>
          </a:p>
        </p:txBody>
      </p:sp>
      <p:sp>
        <p:nvSpPr>
          <p:cNvPr id="5" name="Footer Placeholder 4">
            <a:extLst>
              <a:ext uri="{FF2B5EF4-FFF2-40B4-BE49-F238E27FC236}">
                <a16:creationId xmlns:a16="http://schemas.microsoft.com/office/drawing/2014/main" id="{73DAD6B1-71ED-4E83-B1E3-4974E1582EF6}"/>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C13C51C-9C9A-4E4C-9F94-3AD938E50459}"/>
              </a:ext>
            </a:extLst>
          </p:cNvPr>
          <p:cNvSpPr>
            <a:spLocks noGrp="1"/>
          </p:cNvSpPr>
          <p:nvPr>
            <p:ph type="sldNum" sz="quarter" idx="12"/>
          </p:nvPr>
        </p:nvSpPr>
        <p:spPr>
          <a:xfrm>
            <a:off x="6457950" y="6356351"/>
            <a:ext cx="2057400" cy="365125"/>
          </a:xfrm>
          <a:prstGeom prst="rect">
            <a:avLst/>
          </a:prstGeom>
        </p:spPr>
        <p:txBody>
          <a:bodyPr/>
          <a:lstStyle/>
          <a:p>
            <a:fld id="{C2DF7BF4-C4CC-4879-8BEB-BAE08E6F761C}" type="slidenum">
              <a:rPr lang="en-US" smtClean="0"/>
              <a:t>‹#›</a:t>
            </a:fld>
            <a:endParaRPr lang="en-US"/>
          </a:p>
        </p:txBody>
      </p:sp>
    </p:spTree>
    <p:extLst>
      <p:ext uri="{BB962C8B-B14F-4D97-AF65-F5344CB8AC3E}">
        <p14:creationId xmlns:p14="http://schemas.microsoft.com/office/powerpoint/2010/main" val="826688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0F0CB8-F658-433B-8076-1B376ADDA3A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4CB730C-658B-47CD-89C0-250C95F73B9A}"/>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A79C68-1603-44D9-9C63-CE28412569C9}"/>
              </a:ext>
            </a:extLst>
          </p:cNvPr>
          <p:cNvSpPr>
            <a:spLocks noGrp="1"/>
          </p:cNvSpPr>
          <p:nvPr>
            <p:ph type="dt" sz="half" idx="10"/>
          </p:nvPr>
        </p:nvSpPr>
        <p:spPr>
          <a:xfrm>
            <a:off x="628650" y="6356351"/>
            <a:ext cx="2057400" cy="365125"/>
          </a:xfrm>
          <a:prstGeom prst="rect">
            <a:avLst/>
          </a:prstGeom>
        </p:spPr>
        <p:txBody>
          <a:bodyPr/>
          <a:lstStyle/>
          <a:p>
            <a:fld id="{6DA7CFB1-294C-4EAE-8657-E1BB3E71DB71}" type="datetimeFigureOut">
              <a:rPr lang="en-US" smtClean="0"/>
              <a:t>9/17/2026</a:t>
            </a:fld>
            <a:endParaRPr lang="en-US"/>
          </a:p>
        </p:txBody>
      </p:sp>
      <p:sp>
        <p:nvSpPr>
          <p:cNvPr id="5" name="Footer Placeholder 4">
            <a:extLst>
              <a:ext uri="{FF2B5EF4-FFF2-40B4-BE49-F238E27FC236}">
                <a16:creationId xmlns:a16="http://schemas.microsoft.com/office/drawing/2014/main" id="{660798E0-777A-46F2-AA15-485FFD759179}"/>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73A4CAF-DD58-4319-8334-A78B055D2A46}"/>
              </a:ext>
            </a:extLst>
          </p:cNvPr>
          <p:cNvSpPr>
            <a:spLocks noGrp="1"/>
          </p:cNvSpPr>
          <p:nvPr>
            <p:ph type="sldNum" sz="quarter" idx="12"/>
          </p:nvPr>
        </p:nvSpPr>
        <p:spPr>
          <a:xfrm>
            <a:off x="6457950" y="6356351"/>
            <a:ext cx="2057400" cy="365125"/>
          </a:xfrm>
          <a:prstGeom prst="rect">
            <a:avLst/>
          </a:prstGeom>
        </p:spPr>
        <p:txBody>
          <a:bodyPr/>
          <a:lstStyle/>
          <a:p>
            <a:fld id="{C2DF7BF4-C4CC-4879-8BEB-BAE08E6F761C}" type="slidenum">
              <a:rPr lang="en-US" smtClean="0"/>
              <a:t>‹#›</a:t>
            </a:fld>
            <a:endParaRPr lang="en-US"/>
          </a:p>
        </p:txBody>
      </p:sp>
    </p:spTree>
    <p:extLst>
      <p:ext uri="{BB962C8B-B14F-4D97-AF65-F5344CB8AC3E}">
        <p14:creationId xmlns:p14="http://schemas.microsoft.com/office/powerpoint/2010/main" val="25252095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1"/>
        <p:cNvGrpSpPr/>
        <p:nvPr/>
      </p:nvGrpSpPr>
      <p:grpSpPr>
        <a:xfrm>
          <a:off x="0" y="0"/>
          <a:ext cx="0" cy="0"/>
          <a:chOff x="0" y="0"/>
          <a:chExt cx="0" cy="0"/>
        </a:xfrm>
      </p:grpSpPr>
      <p:sp>
        <p:nvSpPr>
          <p:cNvPr id="62" name="Google Shape;62;p10"/>
          <p:cNvSpPr/>
          <p:nvPr/>
        </p:nvSpPr>
        <p:spPr>
          <a:xfrm>
            <a:off x="4572000" y="0"/>
            <a:ext cx="4572000" cy="6858000"/>
          </a:xfrm>
          <a:prstGeom prst="rect">
            <a:avLst/>
          </a:prstGeom>
          <a:solidFill>
            <a:srgbClr val="377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3776B3"/>
              </a:solidFill>
            </a:endParaRPr>
          </a:p>
        </p:txBody>
      </p:sp>
      <p:sp>
        <p:nvSpPr>
          <p:cNvPr id="64" name="Google Shape;64;p10"/>
          <p:cNvSpPr txBox="1">
            <a:spLocks noGrp="1"/>
          </p:cNvSpPr>
          <p:nvPr>
            <p:ph type="title"/>
          </p:nvPr>
        </p:nvSpPr>
        <p:spPr>
          <a:xfrm>
            <a:off x="265500" y="1863133"/>
            <a:ext cx="4045200" cy="1757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3776B3"/>
              </a:buClr>
              <a:buSzPts val="3600"/>
              <a:buFont typeface="Libre Caslon Text"/>
              <a:buNone/>
              <a:defRPr sz="3600">
                <a:solidFill>
                  <a:srgbClr val="3776B3"/>
                </a:solidFill>
                <a:latin typeface="Helvetica Neue" panose="02000503000000020004"/>
                <a:ea typeface="Helvetica Neue" panose="02000503000000020004"/>
                <a:cs typeface="Helvetica Neue" panose="02000503000000020004"/>
                <a:sym typeface="Libre Caslon Text"/>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endParaRPr dirty="0"/>
          </a:p>
        </p:txBody>
      </p:sp>
      <p:sp>
        <p:nvSpPr>
          <p:cNvPr id="65" name="Google Shape;65;p10"/>
          <p:cNvSpPr txBox="1">
            <a:spLocks noGrp="1"/>
          </p:cNvSpPr>
          <p:nvPr>
            <p:ph type="subTitle" idx="1"/>
          </p:nvPr>
        </p:nvSpPr>
        <p:spPr>
          <a:xfrm>
            <a:off x="265500" y="3647161"/>
            <a:ext cx="4045200" cy="17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Font typeface="Helvetica Neue"/>
              <a:buNone/>
              <a:defRPr sz="2100">
                <a:solidFill>
                  <a:schemeClr val="bg2">
                    <a:lumMod val="25000"/>
                  </a:schemeClr>
                </a:solidFill>
                <a:latin typeface="Helvetica Neue"/>
                <a:ea typeface="Helvetica Neue"/>
                <a:cs typeface="Helvetica Neue"/>
                <a:sym typeface="Helvetica Neu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dirty="0"/>
          </a:p>
        </p:txBody>
      </p:sp>
      <p:sp>
        <p:nvSpPr>
          <p:cNvPr id="66" name="Google Shape;66;p10"/>
          <p:cNvSpPr txBox="1">
            <a:spLocks noGrp="1"/>
          </p:cNvSpPr>
          <p:nvPr>
            <p:ph type="body" idx="2"/>
          </p:nvPr>
        </p:nvSpPr>
        <p:spPr>
          <a:xfrm>
            <a:off x="4935349" y="863999"/>
            <a:ext cx="3837000" cy="4926800"/>
          </a:xfrm>
          <a:prstGeom prst="rect">
            <a:avLst/>
          </a:prstGeom>
        </p:spPr>
        <p:txBody>
          <a:bodyPr spcFirstLastPara="1" wrap="square" lIns="91425" tIns="91425" rIns="91425" bIns="91425" anchor="ctr" anchorCtr="0">
            <a:noAutofit/>
          </a:bodyPr>
          <a:lstStyle>
            <a:lvl1pPr marL="457189" lvl="0" indent="-342892" rtl="0">
              <a:spcBef>
                <a:spcPts val="0"/>
              </a:spcBef>
              <a:spcAft>
                <a:spcPts val="0"/>
              </a:spcAft>
              <a:buClr>
                <a:schemeClr val="lt1"/>
              </a:buClr>
              <a:buSzPts val="1800"/>
              <a:buFont typeface="Helvetica Neue"/>
              <a:buChar char="●"/>
              <a:defRPr>
                <a:solidFill>
                  <a:schemeClr val="lt1"/>
                </a:solidFill>
                <a:latin typeface="Helvetica Neue"/>
                <a:ea typeface="Helvetica Neue"/>
                <a:cs typeface="Helvetica Neue"/>
                <a:sym typeface="Helvetica Neue"/>
              </a:defRPr>
            </a:lvl1pPr>
            <a:lvl2pPr marL="914378" lvl="1"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2pPr>
            <a:lvl3pPr marL="1371566" lvl="2"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3pPr>
            <a:lvl4pPr marL="1828754" lvl="3"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4pPr>
            <a:lvl5pPr marL="2285943" lvl="4"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5pPr>
            <a:lvl6pPr marL="2743132" lvl="5"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6pPr>
            <a:lvl7pPr marL="3200320" lvl="6"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7pPr>
            <a:lvl8pPr marL="3657509" lvl="7"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8pPr>
            <a:lvl9pPr marL="4114697" lvl="8" indent="-317492" rtl="0">
              <a:spcBef>
                <a:spcPts val="1600"/>
              </a:spcBef>
              <a:spcAft>
                <a:spcPts val="1600"/>
              </a:spcAft>
              <a:buClr>
                <a:schemeClr val="lt1"/>
              </a:buClr>
              <a:buSzPts val="1400"/>
              <a:buFont typeface="Helvetica Neue"/>
              <a:buChar char="■"/>
              <a:defRPr>
                <a:solidFill>
                  <a:schemeClr val="lt1"/>
                </a:solidFill>
                <a:latin typeface="Helvetica Neue"/>
                <a:ea typeface="Helvetica Neue"/>
                <a:cs typeface="Helvetica Neue"/>
                <a:sym typeface="Helvetica Neue"/>
              </a:defRPr>
            </a:lvl9pPr>
          </a:lstStyle>
          <a:p>
            <a:endParaRPr dirty="0"/>
          </a:p>
        </p:txBody>
      </p:sp>
      <p:sp>
        <p:nvSpPr>
          <p:cNvPr id="67" name="Google Shape;67;p10"/>
          <p:cNvSpPr txBox="1">
            <a:spLocks noGrp="1"/>
          </p:cNvSpPr>
          <p:nvPr>
            <p:ph type="sldNum" idx="12"/>
          </p:nvPr>
        </p:nvSpPr>
        <p:spPr>
          <a:xfrm>
            <a:off x="8497999" y="6251679"/>
            <a:ext cx="548700" cy="5248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9283233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Presenters">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0" y="4162018"/>
            <a:ext cx="915543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hasCustomPrompt="1"/>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mj-lt"/>
              </a:defRPr>
            </a:lvl1pPr>
          </a:lstStyle>
          <a:p>
            <a:pPr lvl="0"/>
            <a:r>
              <a:rPr lang="en-US" dirty="0"/>
              <a:t>Presenters</a:t>
            </a:r>
          </a:p>
        </p:txBody>
      </p:sp>
      <p:sp>
        <p:nvSpPr>
          <p:cNvPr id="4" name="Picture Placeholder 3">
            <a:extLst>
              <a:ext uri="{FF2B5EF4-FFF2-40B4-BE49-F238E27FC236}">
                <a16:creationId xmlns:a16="http://schemas.microsoft.com/office/drawing/2014/main" id="{20667573-0803-4838-94B0-B4F080A27D72}"/>
              </a:ext>
            </a:extLst>
          </p:cNvPr>
          <p:cNvSpPr>
            <a:spLocks noGrp="1"/>
          </p:cNvSpPr>
          <p:nvPr>
            <p:ph type="pic" sz="quarter" idx="10"/>
          </p:nvPr>
        </p:nvSpPr>
        <p:spPr>
          <a:xfrm>
            <a:off x="1894055" y="1499616"/>
            <a:ext cx="1659636" cy="2212848"/>
          </a:xfrm>
          <a:prstGeom prst="flowChartConnector">
            <a:avLst/>
          </a:prstGeom>
        </p:spPr>
        <p:txBody>
          <a:bodyPr/>
          <a:lstStyle>
            <a:lvl1pPr marL="0" indent="0">
              <a:buNone/>
              <a:defRPr/>
            </a:lvl1pPr>
          </a:lstStyle>
          <a:p>
            <a:endParaRPr lang="en-US" dirty="0"/>
          </a:p>
        </p:txBody>
      </p:sp>
      <p:sp>
        <p:nvSpPr>
          <p:cNvPr id="8" name="Picture Placeholder 3">
            <a:extLst>
              <a:ext uri="{FF2B5EF4-FFF2-40B4-BE49-F238E27FC236}">
                <a16:creationId xmlns:a16="http://schemas.microsoft.com/office/drawing/2014/main" id="{D5568763-4E5E-4E99-A7A3-E50892ACBA51}"/>
              </a:ext>
            </a:extLst>
          </p:cNvPr>
          <p:cNvSpPr>
            <a:spLocks noGrp="1"/>
          </p:cNvSpPr>
          <p:nvPr>
            <p:ph type="pic" sz="quarter" idx="12"/>
          </p:nvPr>
        </p:nvSpPr>
        <p:spPr>
          <a:xfrm>
            <a:off x="5447745" y="1499616"/>
            <a:ext cx="1659636" cy="2212848"/>
          </a:xfrm>
          <a:prstGeom prst="flowChartConnector">
            <a:avLst/>
          </a:prstGeom>
        </p:spPr>
        <p:txBody>
          <a:bodyPr/>
          <a:lstStyle>
            <a:lvl1pPr marL="0" indent="0">
              <a:buNone/>
              <a:defRPr/>
            </a:lvl1pPr>
          </a:lstStyle>
          <a:p>
            <a:endParaRPr lang="en-US" dirty="0"/>
          </a:p>
        </p:txBody>
      </p:sp>
      <p:sp>
        <p:nvSpPr>
          <p:cNvPr id="12" name="Text Placeholder 11">
            <a:extLst>
              <a:ext uri="{FF2B5EF4-FFF2-40B4-BE49-F238E27FC236}">
                <a16:creationId xmlns:a16="http://schemas.microsoft.com/office/drawing/2014/main" id="{BCE621A6-579A-4C81-A5DF-00B8A32446D5}"/>
              </a:ext>
            </a:extLst>
          </p:cNvPr>
          <p:cNvSpPr>
            <a:spLocks noGrp="1"/>
          </p:cNvSpPr>
          <p:nvPr>
            <p:ph type="body" sz="quarter" idx="14" hasCustomPrompt="1"/>
          </p:nvPr>
        </p:nvSpPr>
        <p:spPr>
          <a:xfrm>
            <a:off x="1894055" y="3886454"/>
            <a:ext cx="1659636" cy="2212975"/>
          </a:xfrm>
        </p:spPr>
        <p:txBody>
          <a:bodyPr>
            <a:noAutofit/>
          </a:bodyPr>
          <a:lstStyle>
            <a:lvl1pPr algn="l">
              <a:defRPr sz="1800"/>
            </a:lvl1pPr>
          </a:lstStyle>
          <a:p>
            <a:pPr lvl="0"/>
            <a:r>
              <a:rPr lang="en-US" dirty="0"/>
              <a:t>Name</a:t>
            </a:r>
          </a:p>
          <a:p>
            <a:pPr lvl="0"/>
            <a:r>
              <a:rPr lang="en-US" dirty="0"/>
              <a:t>Title</a:t>
            </a:r>
          </a:p>
          <a:p>
            <a:pPr lvl="0"/>
            <a:r>
              <a:rPr lang="en-US" dirty="0"/>
              <a:t>Phone</a:t>
            </a:r>
          </a:p>
          <a:p>
            <a:pPr lvl="0"/>
            <a:r>
              <a:rPr lang="en-US" dirty="0"/>
              <a:t>Email</a:t>
            </a:r>
          </a:p>
        </p:txBody>
      </p:sp>
      <p:sp>
        <p:nvSpPr>
          <p:cNvPr id="14" name="Text Placeholder 11">
            <a:extLst>
              <a:ext uri="{FF2B5EF4-FFF2-40B4-BE49-F238E27FC236}">
                <a16:creationId xmlns:a16="http://schemas.microsoft.com/office/drawing/2014/main" id="{7A8B2367-33C6-4B0C-93F8-FE762A3A51DD}"/>
              </a:ext>
            </a:extLst>
          </p:cNvPr>
          <p:cNvSpPr>
            <a:spLocks noGrp="1"/>
          </p:cNvSpPr>
          <p:nvPr>
            <p:ph type="body" sz="quarter" idx="16" hasCustomPrompt="1"/>
          </p:nvPr>
        </p:nvSpPr>
        <p:spPr>
          <a:xfrm>
            <a:off x="5447745" y="3886453"/>
            <a:ext cx="1659636" cy="2212975"/>
          </a:xfrm>
        </p:spPr>
        <p:txBody>
          <a:bodyPr>
            <a:noAutofit/>
          </a:bodyPr>
          <a:lstStyle>
            <a:lvl1pPr algn="l">
              <a:defRPr sz="1800"/>
            </a:lvl1pPr>
          </a:lstStyle>
          <a:p>
            <a:pPr lvl="0"/>
            <a:r>
              <a:rPr lang="en-US" dirty="0"/>
              <a:t>Name</a:t>
            </a:r>
          </a:p>
          <a:p>
            <a:pPr lvl="0"/>
            <a:r>
              <a:rPr lang="en-US" dirty="0"/>
              <a:t>Title</a:t>
            </a:r>
          </a:p>
          <a:p>
            <a:pPr lvl="0"/>
            <a:r>
              <a:rPr lang="en-US" dirty="0"/>
              <a:t>Phone</a:t>
            </a:r>
          </a:p>
          <a:p>
            <a:pPr lvl="0"/>
            <a:r>
              <a:rPr lang="en-US" dirty="0"/>
              <a:t>Email</a:t>
            </a:r>
          </a:p>
        </p:txBody>
      </p:sp>
    </p:spTree>
    <p:extLst>
      <p:ext uri="{BB962C8B-B14F-4D97-AF65-F5344CB8AC3E}">
        <p14:creationId xmlns:p14="http://schemas.microsoft.com/office/powerpoint/2010/main" val="38614068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68"/>
        <p:cNvGrpSpPr/>
        <p:nvPr/>
      </p:nvGrpSpPr>
      <p:grpSpPr>
        <a:xfrm>
          <a:off x="0" y="0"/>
          <a:ext cx="0" cy="0"/>
          <a:chOff x="0" y="0"/>
          <a:chExt cx="0" cy="0"/>
        </a:xfrm>
      </p:grpSpPr>
      <p:cxnSp>
        <p:nvCxnSpPr>
          <p:cNvPr id="69" name="Google Shape;69;p11"/>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cxnSp>
        <p:nvCxnSpPr>
          <p:cNvPr id="70" name="Google Shape;70;p11"/>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71" name="Google Shape;71;p11"/>
          <p:cNvSpPr txBox="1">
            <a:spLocks noGrp="1"/>
          </p:cNvSpPr>
          <p:nvPr>
            <p:ph type="body" idx="1"/>
          </p:nvPr>
        </p:nvSpPr>
        <p:spPr>
          <a:xfrm>
            <a:off x="328017" y="5634700"/>
            <a:ext cx="8388600" cy="524800"/>
          </a:xfrm>
          <a:prstGeom prst="rect">
            <a:avLst/>
          </a:prstGeom>
        </p:spPr>
        <p:txBody>
          <a:bodyPr spcFirstLastPara="1" wrap="square" lIns="91425" tIns="91425" rIns="91425" bIns="91425" anchor="ctr" anchorCtr="0">
            <a:noAutofit/>
          </a:bodyPr>
          <a:lstStyle>
            <a:lvl1pPr marL="457189" lvl="0" indent="-228594" rtl="0">
              <a:lnSpc>
                <a:spcPct val="100000"/>
              </a:lnSpc>
              <a:spcBef>
                <a:spcPts val="0"/>
              </a:spcBef>
              <a:spcAft>
                <a:spcPts val="0"/>
              </a:spcAft>
              <a:buSzPts val="1800"/>
              <a:buNone/>
              <a:defRPr/>
            </a:lvl1pPr>
          </a:lstStyle>
          <a:p>
            <a:endParaRPr dirty="0"/>
          </a:p>
        </p:txBody>
      </p:sp>
      <p:sp>
        <p:nvSpPr>
          <p:cNvPr id="72" name="Google Shape;72;p11"/>
          <p:cNvSpPr txBox="1">
            <a:spLocks noGrp="1"/>
          </p:cNvSpPr>
          <p:nvPr>
            <p:ph type="sldNum" idx="12"/>
          </p:nvPr>
        </p:nvSpPr>
        <p:spPr>
          <a:xfrm>
            <a:off x="8497999" y="6251679"/>
            <a:ext cx="5487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73" name="Google Shape;73;p11"/>
          <p:cNvSpPr txBox="1"/>
          <p:nvPr/>
        </p:nvSpPr>
        <p:spPr>
          <a:xfrm rot="-5400000">
            <a:off x="-693535" y="-162269"/>
            <a:ext cx="2556000" cy="4924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Lato"/>
                <a:ea typeface="Lato"/>
                <a:cs typeface="Lato"/>
                <a:sym typeface="Lato"/>
              </a:rPr>
              <a:t>RCAP</a:t>
            </a:r>
            <a:endParaRPr sz="1200">
              <a:latin typeface="Lato"/>
              <a:ea typeface="Lato"/>
              <a:cs typeface="Lato"/>
              <a:sym typeface="Lato"/>
            </a:endParaRPr>
          </a:p>
        </p:txBody>
      </p:sp>
    </p:spTree>
    <p:custDataLst>
      <p:tags r:id="rId1"/>
    </p:custDataLst>
    <p:extLst>
      <p:ext uri="{BB962C8B-B14F-4D97-AF65-F5344CB8AC3E}">
        <p14:creationId xmlns:p14="http://schemas.microsoft.com/office/powerpoint/2010/main" val="1625669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image" Target="../media/image2.png"/><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1.pn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theme" Target="../theme/theme4.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heme" Target="../theme/theme5.xml"/><Relationship Id="rId1"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4"/>
          <p:cNvSpPr>
            <a:spLocks noGrp="1" noChangeArrowheads="1"/>
          </p:cNvSpPr>
          <p:nvPr>
            <p:ph type="title"/>
          </p:nvPr>
        </p:nvSpPr>
        <p:spPr bwMode="auto">
          <a:xfrm>
            <a:off x="285750" y="539750"/>
            <a:ext cx="646747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5"/>
          <p:cNvSpPr>
            <a:spLocks noGrp="1" noChangeArrowheads="1"/>
          </p:cNvSpPr>
          <p:nvPr>
            <p:ph type="body" idx="1"/>
          </p:nvPr>
        </p:nvSpPr>
        <p:spPr bwMode="auto">
          <a:xfrm>
            <a:off x="457200" y="1474788"/>
            <a:ext cx="8229600" cy="484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40" descr="RCAP logo - newRGB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543800" y="288925"/>
            <a:ext cx="1482725"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40" descr="RCAP logo - newRGB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71663" y="6343650"/>
            <a:ext cx="5138737"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0" name="Straight Connector 4"/>
          <p:cNvCxnSpPr>
            <a:cxnSpLocks noChangeShapeType="1"/>
          </p:cNvCxnSpPr>
          <p:nvPr/>
        </p:nvCxnSpPr>
        <p:spPr bwMode="auto">
          <a:xfrm>
            <a:off x="466725" y="6326188"/>
            <a:ext cx="820102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610987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718" r:id="rId8"/>
    <p:sldLayoutId id="2147483719" r:id="rId9"/>
    <p:sldLayoutId id="2147483753" r:id="rId10"/>
    <p:sldLayoutId id="2147483671" r:id="rId11"/>
    <p:sldLayoutId id="2147483672" r:id="rId12"/>
    <p:sldLayoutId id="2147483673" r:id="rId13"/>
    <p:sldLayoutId id="2147483687" r:id="rId14"/>
    <p:sldLayoutId id="2147483688" r:id="rId15"/>
  </p:sldLayoutIdLst>
  <p:transition spd="med">
    <p:fade/>
  </p:transition>
  <p:hf hdr="0" ftr="0" dt="0"/>
  <p:txStyles>
    <p:titleStyle>
      <a:lvl1pPr algn="l" rtl="0" eaLnBrk="0" fontAlgn="base" hangingPunct="0">
        <a:spcBef>
          <a:spcPct val="0"/>
        </a:spcBef>
        <a:spcAft>
          <a:spcPct val="0"/>
        </a:spcAft>
        <a:defRPr sz="3200" b="1" u="sng">
          <a:solidFill>
            <a:schemeClr val="bg2"/>
          </a:solidFill>
          <a:latin typeface="+mj-lt"/>
          <a:ea typeface="+mj-ea"/>
          <a:cs typeface="+mj-cs"/>
        </a:defRPr>
      </a:lvl1pPr>
      <a:lvl2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2pPr>
      <a:lvl3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3pPr>
      <a:lvl4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4pPr>
      <a:lvl5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5pPr>
      <a:lvl6pPr marL="4572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6pPr>
      <a:lvl7pPr marL="9144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7pPr>
      <a:lvl8pPr marL="13716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8pPr>
      <a:lvl9pPr marL="18288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6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2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4"/>
          <p:cNvSpPr>
            <a:spLocks noGrp="1" noChangeArrowheads="1"/>
          </p:cNvSpPr>
          <p:nvPr>
            <p:ph type="title"/>
          </p:nvPr>
        </p:nvSpPr>
        <p:spPr bwMode="auto">
          <a:xfrm>
            <a:off x="285750" y="539750"/>
            <a:ext cx="646747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5"/>
          <p:cNvSpPr>
            <a:spLocks noGrp="1" noChangeArrowheads="1"/>
          </p:cNvSpPr>
          <p:nvPr>
            <p:ph type="body" idx="1"/>
          </p:nvPr>
        </p:nvSpPr>
        <p:spPr bwMode="auto">
          <a:xfrm>
            <a:off x="457200" y="1474788"/>
            <a:ext cx="8229600" cy="484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052" name="Picture 40" descr="RCAP logo - newRGB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543800" y="288925"/>
            <a:ext cx="1482725"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40" descr="RCAP logo - newRGB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871663" y="6343650"/>
            <a:ext cx="5138737" cy="31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54" name="Straight Connector 4"/>
          <p:cNvCxnSpPr>
            <a:cxnSpLocks noChangeShapeType="1"/>
          </p:cNvCxnSpPr>
          <p:nvPr/>
        </p:nvCxnSpPr>
        <p:spPr bwMode="auto">
          <a:xfrm>
            <a:off x="466725" y="6326188"/>
            <a:ext cx="8201025"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0714006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ransition spd="med">
    <p:fade/>
  </p:transition>
  <p:hf hdr="0" ftr="0" dt="0"/>
  <p:txStyles>
    <p:titleStyle>
      <a:lvl1pPr algn="l" rtl="0" eaLnBrk="0" fontAlgn="base" hangingPunct="0">
        <a:spcBef>
          <a:spcPct val="0"/>
        </a:spcBef>
        <a:spcAft>
          <a:spcPct val="0"/>
        </a:spcAft>
        <a:defRPr sz="3200" b="1" u="sng">
          <a:solidFill>
            <a:schemeClr val="bg2"/>
          </a:solidFill>
          <a:latin typeface="+mj-lt"/>
          <a:ea typeface="+mj-ea"/>
          <a:cs typeface="+mj-cs"/>
        </a:defRPr>
      </a:lvl1pPr>
      <a:lvl2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2pPr>
      <a:lvl3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3pPr>
      <a:lvl4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4pPr>
      <a:lvl5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5pPr>
      <a:lvl6pPr marL="4572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6pPr>
      <a:lvl7pPr marL="9144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7pPr>
      <a:lvl8pPr marL="13716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8pPr>
      <a:lvl9pPr marL="18288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6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2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889BE-46C0-42C6-81FB-9ADF01BFA725}"/>
              </a:ext>
            </a:extLst>
          </p:cNvPr>
          <p:cNvSpPr>
            <a:spLocks noGrp="1"/>
          </p:cNvSpPr>
          <p:nvPr>
            <p:ph type="title"/>
          </p:nvPr>
        </p:nvSpPr>
        <p:spPr>
          <a:xfrm>
            <a:off x="628650" y="365126"/>
            <a:ext cx="7886700" cy="1325563"/>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FEDFFB75-3651-40FE-8E8F-6C439DA53D7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6842745"/>
      </p:ext>
    </p:extLst>
  </p:cSld>
  <p:clrMap bg1="lt1" tx1="dk1" bg2="lt2" tx2="dk2" accent1="accent1" accent2="accent2" accent3="accent3" accent4="accent4" accent5="accent5" accent6="accent6" hlink="hlink" folHlink="folHlink"/>
  <p:sldLayoutIdLst>
    <p:sldLayoutId id="2147483670" r:id="rId1"/>
    <p:sldLayoutId id="2147483669" r:id="rId2"/>
    <p:sldLayoutId id="2147483650" r:id="rId3"/>
    <p:sldLayoutId id="2147483668" r:id="rId4"/>
    <p:sldLayoutId id="2147483682" r:id="rId5"/>
    <p:sldLayoutId id="2147483652" r:id="rId6"/>
  </p:sldLayoutIdLst>
  <p:txStyles>
    <p:titleStyle>
      <a:lvl1pPr algn="l" defTabSz="914400" rtl="0" eaLnBrk="1" latinLnBrk="0" hangingPunct="1">
        <a:lnSpc>
          <a:spcPct val="90000"/>
        </a:lnSpc>
        <a:spcBef>
          <a:spcPct val="0"/>
        </a:spcBef>
        <a:buNone/>
        <a:defRPr sz="4400" kern="1200">
          <a:solidFill>
            <a:schemeClr val="accent4"/>
          </a:solidFill>
          <a:latin typeface="Helvetica Neue" panose="02000503000000020004"/>
          <a:ea typeface="+mj-ea"/>
          <a:cs typeface="+mj-cs"/>
        </a:defRPr>
      </a:lvl1pPr>
    </p:titleStyle>
    <p:bodyStyle>
      <a:lvl1pPr marL="228600" indent="-228600" algn="l" defTabSz="914400" rtl="0" eaLnBrk="1" latinLnBrk="0" hangingPunct="1">
        <a:lnSpc>
          <a:spcPct val="90000"/>
        </a:lnSpc>
        <a:spcBef>
          <a:spcPts val="1000"/>
        </a:spcBef>
        <a:buClr>
          <a:srgbClr val="3776B3"/>
        </a:buClr>
        <a:buFont typeface="Arial" panose="020B0604020202020204" pitchFamily="34" charset="0"/>
        <a:buChar char="•"/>
        <a:defRPr sz="2800" kern="1200">
          <a:solidFill>
            <a:srgbClr val="63666A"/>
          </a:solidFill>
          <a:latin typeface="Helvetica Neue" panose="02000503000000020004"/>
          <a:ea typeface="+mn-ea"/>
          <a:cs typeface="+mn-cs"/>
        </a:defRPr>
      </a:lvl1pPr>
      <a:lvl2pPr marL="6858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rgbClr val="63666A"/>
          </a:solidFill>
          <a:latin typeface="Helvetica Neue" panose="02000503000000020004"/>
          <a:ea typeface="+mn-ea"/>
          <a:cs typeface="+mn-cs"/>
        </a:defRPr>
      </a:lvl2pPr>
      <a:lvl3pPr marL="11430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rgbClr val="63666A"/>
          </a:solidFill>
          <a:latin typeface="Helvetica Neue" panose="02000503000000020004"/>
          <a:ea typeface="+mn-ea"/>
          <a:cs typeface="+mn-cs"/>
        </a:defRPr>
      </a:lvl3pPr>
      <a:lvl4pPr marL="16002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rgbClr val="63666A"/>
          </a:solidFill>
          <a:latin typeface="Helvetica Neue" panose="02000503000000020004"/>
          <a:ea typeface="+mn-ea"/>
          <a:cs typeface="+mn-cs"/>
        </a:defRPr>
      </a:lvl4pPr>
      <a:lvl5pPr marL="20574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rgbClr val="63666A"/>
          </a:solidFill>
          <a:latin typeface="Helvetica Neue" panose="020005030000000200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889BE-46C0-42C6-81FB-9ADF01BFA725}"/>
              </a:ext>
            </a:extLst>
          </p:cNvPr>
          <p:cNvSpPr>
            <a:spLocks noGrp="1"/>
          </p:cNvSpPr>
          <p:nvPr>
            <p:ph type="title"/>
          </p:nvPr>
        </p:nvSpPr>
        <p:spPr>
          <a:xfrm>
            <a:off x="628650" y="365126"/>
            <a:ext cx="7886700"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EDFFB75-3651-40FE-8E8F-6C439DA53D7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6725860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 id="2147483746" r:id="rId26"/>
    <p:sldLayoutId id="2147483747" r:id="rId27"/>
    <p:sldLayoutId id="2147483748" r:id="rId28"/>
    <p:sldLayoutId id="2147483749" r:id="rId29"/>
    <p:sldLayoutId id="2147483750" r:id="rId30"/>
    <p:sldLayoutId id="2147483752" r:id="rId31"/>
  </p:sldLayoutIdLst>
  <p:txStyles>
    <p:titleStyle>
      <a:lvl1pPr algn="l" defTabSz="685800" rtl="0" eaLnBrk="1" latinLnBrk="0" hangingPunct="1">
        <a:lnSpc>
          <a:spcPct val="90000"/>
        </a:lnSpc>
        <a:spcBef>
          <a:spcPct val="0"/>
        </a:spcBef>
        <a:buNone/>
        <a:defRPr sz="3300" kern="1200">
          <a:solidFill>
            <a:schemeClr val="bg2">
              <a:lumMod val="25000"/>
            </a:schemeClr>
          </a:solidFill>
          <a:latin typeface="Helvetica Neue" panose="02000503000000020004"/>
          <a:ea typeface="+mj-ea"/>
          <a:cs typeface="+mj-cs"/>
        </a:defRPr>
      </a:lvl1pPr>
    </p:titleStyle>
    <p:bodyStyle>
      <a:lvl1pPr marL="171450" indent="-171450" algn="l" defTabSz="685800" rtl="0" eaLnBrk="1" latinLnBrk="0" hangingPunct="1">
        <a:lnSpc>
          <a:spcPct val="90000"/>
        </a:lnSpc>
        <a:spcBef>
          <a:spcPts val="750"/>
        </a:spcBef>
        <a:buClr>
          <a:srgbClr val="3776B3"/>
        </a:buClr>
        <a:buFont typeface="Arial" panose="020B0604020202020204" pitchFamily="34" charset="0"/>
        <a:buChar char="•"/>
        <a:defRPr sz="2100" kern="1200">
          <a:solidFill>
            <a:schemeClr val="bg2">
              <a:lumMod val="25000"/>
            </a:schemeClr>
          </a:solidFill>
          <a:latin typeface="Helvetica Neue" panose="02000503000000020004"/>
          <a:ea typeface="+mn-ea"/>
          <a:cs typeface="+mn-cs"/>
        </a:defRPr>
      </a:lvl1pPr>
      <a:lvl2pPr marL="5143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chemeClr val="bg2">
              <a:lumMod val="25000"/>
            </a:schemeClr>
          </a:solidFill>
          <a:latin typeface="Helvetica Neue" panose="02000503000000020004"/>
          <a:ea typeface="+mn-ea"/>
          <a:cs typeface="+mn-cs"/>
        </a:defRPr>
      </a:lvl2pPr>
      <a:lvl3pPr marL="8572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chemeClr val="bg2">
              <a:lumMod val="25000"/>
            </a:schemeClr>
          </a:solidFill>
          <a:latin typeface="Helvetica Neue" panose="02000503000000020004"/>
          <a:ea typeface="+mn-ea"/>
          <a:cs typeface="+mn-cs"/>
        </a:defRPr>
      </a:lvl3pPr>
      <a:lvl4pPr marL="12001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chemeClr val="bg2">
              <a:lumMod val="25000"/>
            </a:schemeClr>
          </a:solidFill>
          <a:latin typeface="Helvetica Neue" panose="02000503000000020004"/>
          <a:ea typeface="+mn-ea"/>
          <a:cs typeface="+mn-cs"/>
        </a:defRPr>
      </a:lvl4pPr>
      <a:lvl5pPr marL="15430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chemeClr val="bg2">
              <a:lumMod val="25000"/>
            </a:schemeClr>
          </a:solidFill>
          <a:latin typeface="Helvetica Neue" panose="02000503000000020004"/>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889BE-46C0-42C6-81FB-9ADF01BFA725}"/>
              </a:ext>
            </a:extLst>
          </p:cNvPr>
          <p:cNvSpPr>
            <a:spLocks noGrp="1"/>
          </p:cNvSpPr>
          <p:nvPr>
            <p:ph type="title"/>
          </p:nvPr>
        </p:nvSpPr>
        <p:spPr>
          <a:xfrm>
            <a:off x="628650" y="365126"/>
            <a:ext cx="7886700" cy="132556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EDFFB75-3651-40FE-8E8F-6C439DA53D7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3"/>
    </p:custDataLst>
    <p:extLst>
      <p:ext uri="{BB962C8B-B14F-4D97-AF65-F5344CB8AC3E}">
        <p14:creationId xmlns:p14="http://schemas.microsoft.com/office/powerpoint/2010/main" val="3516842745"/>
      </p:ext>
    </p:extLst>
  </p:cSld>
  <p:clrMap bg1="lt1" tx1="dk1" bg2="lt2" tx2="dk2" accent1="accent1" accent2="accent2" accent3="accent3" accent4="accent4" accent5="accent5" accent6="accent6" hlink="hlink" folHlink="folHlink"/>
  <p:sldLayoutIdLst>
    <p:sldLayoutId id="2147483681" r:id="rId1"/>
  </p:sldLayoutIdLst>
  <p:txStyles>
    <p:titleStyle>
      <a:lvl1pPr algn="l" defTabSz="914400" rtl="0" eaLnBrk="1" latinLnBrk="0" hangingPunct="1">
        <a:lnSpc>
          <a:spcPct val="90000"/>
        </a:lnSpc>
        <a:spcBef>
          <a:spcPct val="0"/>
        </a:spcBef>
        <a:buNone/>
        <a:defRPr sz="4400" kern="1200">
          <a:solidFill>
            <a:schemeClr val="bg2">
              <a:lumMod val="25000"/>
            </a:schemeClr>
          </a:solidFill>
          <a:latin typeface="Arial Nova"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Clr>
          <a:srgbClr val="3776B3"/>
        </a:buClr>
        <a:buFont typeface="Arial" panose="020B0604020202020204" pitchFamily="34" charset="0"/>
        <a:buChar char="•"/>
        <a:defRPr sz="2800" kern="1200">
          <a:solidFill>
            <a:schemeClr val="bg2">
              <a:lumMod val="25000"/>
            </a:schemeClr>
          </a:solidFill>
          <a:latin typeface="Arial Nova" panose="020B0504020202020204" pitchFamily="34" charset="0"/>
          <a:ea typeface="+mn-ea"/>
          <a:cs typeface="+mn-cs"/>
        </a:defRPr>
      </a:lvl1pPr>
      <a:lvl2pPr marL="6858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bg2">
              <a:lumMod val="25000"/>
            </a:schemeClr>
          </a:solidFill>
          <a:latin typeface="Arial Nova" panose="020B0504020202020204" pitchFamily="34" charset="0"/>
          <a:ea typeface="+mn-ea"/>
          <a:cs typeface="+mn-cs"/>
        </a:defRPr>
      </a:lvl2pPr>
      <a:lvl3pPr marL="11430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bg2">
              <a:lumMod val="25000"/>
            </a:schemeClr>
          </a:solidFill>
          <a:latin typeface="Arial Nova" panose="020B0504020202020204" pitchFamily="34" charset="0"/>
          <a:ea typeface="+mn-ea"/>
          <a:cs typeface="+mn-cs"/>
        </a:defRPr>
      </a:lvl3pPr>
      <a:lvl4pPr marL="16002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bg2">
              <a:lumMod val="25000"/>
            </a:schemeClr>
          </a:solidFill>
          <a:latin typeface="Arial Nova" panose="020B0504020202020204" pitchFamily="34" charset="0"/>
          <a:ea typeface="+mn-ea"/>
          <a:cs typeface="+mn-cs"/>
        </a:defRPr>
      </a:lvl4pPr>
      <a:lvl5pPr marL="2057400" indent="-228600" algn="l" defTabSz="914400" rtl="0" eaLnBrk="1" latinLnBrk="0" hangingPunct="1">
        <a:lnSpc>
          <a:spcPct val="90000"/>
        </a:lnSpc>
        <a:spcBef>
          <a:spcPts val="500"/>
        </a:spcBef>
        <a:buClr>
          <a:srgbClr val="3776B3"/>
        </a:buClr>
        <a:buFont typeface="Arial" panose="020B0604020202020204" pitchFamily="34" charset="0"/>
        <a:buChar char="•"/>
        <a:defRPr sz="2400" kern="1200">
          <a:solidFill>
            <a:schemeClr val="bg2">
              <a:lumMod val="25000"/>
            </a:schemeClr>
          </a:solidFill>
          <a:latin typeface="Arial Nova"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5.xml"/><Relationship Id="rId1" Type="http://schemas.openxmlformats.org/officeDocument/2006/relationships/tags" Target="../tags/tag11.xml"/><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6.xml"/><Relationship Id="rId1" Type="http://schemas.openxmlformats.org/officeDocument/2006/relationships/tags" Target="../tags/tag12.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xml"/><Relationship Id="rId1" Type="http://schemas.openxmlformats.org/officeDocument/2006/relationships/slideLayout" Target="../slideLayouts/slideLayout31.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4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45.xml"/><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45.xml"/><Relationship Id="rId4" Type="http://schemas.openxmlformats.org/officeDocument/2006/relationships/image" Target="../media/image41.jpe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45.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45.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45.xml"/><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45.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45.xml"/><Relationship Id="rId5" Type="http://schemas.openxmlformats.org/officeDocument/2006/relationships/image" Target="../media/image54.png"/><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45.xml"/><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45.xml"/><Relationship Id="rId4" Type="http://schemas.openxmlformats.org/officeDocument/2006/relationships/image" Target="../media/image59.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45.xml"/><Relationship Id="rId4" Type="http://schemas.openxmlformats.org/officeDocument/2006/relationships/image" Target="../media/image62.png"/></Relationships>
</file>

<file path=ppt/slides/_rels/slide33.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notesSlide" Target="../notesSlides/notesSlide27.xml"/><Relationship Id="rId1" Type="http://schemas.openxmlformats.org/officeDocument/2006/relationships/slideLayout" Target="../slideLayouts/slideLayout45.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8.xml"/><Relationship Id="rId1" Type="http://schemas.openxmlformats.org/officeDocument/2006/relationships/slideLayout" Target="../slideLayouts/slideLayout45.xml"/><Relationship Id="rId5" Type="http://schemas.openxmlformats.org/officeDocument/2006/relationships/image" Target="../media/image75.png"/><Relationship Id="rId4" Type="http://schemas.openxmlformats.org/officeDocument/2006/relationships/image" Target="../media/image74.jpeg"/></Relationships>
</file>

<file path=ppt/slides/_rels/slide3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9.xml"/><Relationship Id="rId1" Type="http://schemas.openxmlformats.org/officeDocument/2006/relationships/slideLayout" Target="../slideLayouts/slideLayout45.xml"/><Relationship Id="rId5" Type="http://schemas.openxmlformats.org/officeDocument/2006/relationships/image" Target="../media/image75.png"/><Relationship Id="rId4" Type="http://schemas.openxmlformats.org/officeDocument/2006/relationships/image" Target="../media/image77.jpeg"/></Relationships>
</file>

<file path=ppt/slides/_rels/slide3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5.xml"/></Relationships>
</file>

<file path=ppt/slides/_rels/slide4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0.xml"/><Relationship Id="rId1" Type="http://schemas.openxmlformats.org/officeDocument/2006/relationships/slideLayout" Target="../slideLayouts/slideLayout45.xml"/><Relationship Id="rId5" Type="http://schemas.openxmlformats.org/officeDocument/2006/relationships/image" Target="../media/image83.png"/><Relationship Id="rId4" Type="http://schemas.openxmlformats.org/officeDocument/2006/relationships/image" Target="../media/image8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5.xml"/></Relationships>
</file>

<file path=ppt/slides/_rels/slide4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5.xml"/></Relationships>
</file>

<file path=ppt/slides/_rels/slide4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45.xml"/></Relationships>
</file>

<file path=ppt/slides/_rels/slide44.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45.xml"/></Relationships>
</file>

<file path=ppt/slides/_rels/slide4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2.xml"/><Relationship Id="rId1" Type="http://schemas.openxmlformats.org/officeDocument/2006/relationships/slideLayout" Target="../slideLayouts/slideLayout45.xml"/><Relationship Id="rId4" Type="http://schemas.openxmlformats.org/officeDocument/2006/relationships/image" Target="../media/image89.jpeg"/></Relationships>
</file>

<file path=ppt/slides/_rels/slide4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3.xml"/><Relationship Id="rId1" Type="http://schemas.openxmlformats.org/officeDocument/2006/relationships/slideLayout" Target="../slideLayouts/slideLayout45.xml"/><Relationship Id="rId4" Type="http://schemas.openxmlformats.org/officeDocument/2006/relationships/image" Target="../media/image9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4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5.xml"/></Relationships>
</file>

<file path=ppt/slides/_rels/slide5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7.xml"/><Relationship Id="rId1" Type="http://schemas.openxmlformats.org/officeDocument/2006/relationships/slideLayout" Target="../slideLayouts/slideLayout45.xml"/><Relationship Id="rId4" Type="http://schemas.openxmlformats.org/officeDocument/2006/relationships/image" Target="../media/image95.jpeg"/></Relationships>
</file>

<file path=ppt/slides/_rels/slide5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8.xml"/><Relationship Id="rId1" Type="http://schemas.openxmlformats.org/officeDocument/2006/relationships/slideLayout" Target="../slideLayouts/slideLayout45.xml"/></Relationships>
</file>

<file path=ppt/slides/_rels/slide5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33.xml"/></Relationships>
</file>

<file path=ppt/slides/_rels/slide5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9.xml"/><Relationship Id="rId1" Type="http://schemas.openxmlformats.org/officeDocument/2006/relationships/slideLayout" Target="../slideLayouts/slideLayout33.xml"/></Relationships>
</file>

<file path=ppt/slides/_rels/slide5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0.xml"/><Relationship Id="rId1" Type="http://schemas.openxmlformats.org/officeDocument/2006/relationships/slideLayout" Target="../slideLayouts/slideLayout45.xml"/><Relationship Id="rId4" Type="http://schemas.openxmlformats.org/officeDocument/2006/relationships/image" Target="../media/image101.png"/></Relationships>
</file>

<file path=ppt/slides/_rels/slide5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1.xml"/><Relationship Id="rId1" Type="http://schemas.openxmlformats.org/officeDocument/2006/relationships/slideLayout" Target="../slideLayouts/slideLayout45.xml"/></Relationships>
</file>

<file path=ppt/slides/_rels/slide5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2.xml"/><Relationship Id="rId1" Type="http://schemas.openxmlformats.org/officeDocument/2006/relationships/slideLayout" Target="../slideLayouts/slideLayout45.xml"/><Relationship Id="rId5" Type="http://schemas.openxmlformats.org/officeDocument/2006/relationships/image" Target="../media/image105.png"/><Relationship Id="rId4" Type="http://schemas.openxmlformats.org/officeDocument/2006/relationships/image" Target="../media/image104.png"/></Relationships>
</file>

<file path=ppt/slides/_rels/slide5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3.xml"/><Relationship Id="rId1" Type="http://schemas.openxmlformats.org/officeDocument/2006/relationships/slideLayout" Target="../slideLayouts/slideLayout4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5.xml"/></Relationships>
</file>

<file path=ppt/slides/_rels/slide6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45.xml"/></Relationships>
</file>

<file path=ppt/slides/_rels/slide6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https://kia.ky.gov/WRIS/Pages/WRIS-Portal.aspx" TargetMode="External"/><Relationship Id="rId1" Type="http://schemas.openxmlformats.org/officeDocument/2006/relationships/slideLayout" Target="../slideLayouts/slideLayout31.xml"/></Relationships>
</file>

<file path=ppt/slides/_rels/slide6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hyperlink" Target="https://kia.ky.gov/WRIS/Pages/WRIS-Portal.aspx" TargetMode="External"/><Relationship Id="rId1" Type="http://schemas.openxmlformats.org/officeDocument/2006/relationships/slideLayout" Target="../slideLayouts/slideLayout31.xml"/></Relationships>
</file>

<file path=ppt/slides/_rels/slide6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31.xml"/></Relationships>
</file>

<file path=ppt/slides/_rels/slide6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31.xml"/></Relationships>
</file>

<file path=ppt/slides/_rels/slide6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5.xml"/><Relationship Id="rId1" Type="http://schemas.openxmlformats.org/officeDocument/2006/relationships/slideLayout" Target="../slideLayouts/slideLayout31.xml"/></Relationships>
</file>

<file path=ppt/slides/_rels/slide6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1.xml"/></Relationships>
</file>

<file path=ppt/slides/_rels/slide6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6.xml"/><Relationship Id="rId1" Type="http://schemas.openxmlformats.org/officeDocument/2006/relationships/slideLayout" Target="../slideLayouts/slideLayout31.xml"/></Relationships>
</file>

<file path=ppt/slides/_rels/slide6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47.xml"/><Relationship Id="rId1" Type="http://schemas.openxmlformats.org/officeDocument/2006/relationships/slideLayout" Target="../slideLayouts/slideLayout31.xml"/></Relationships>
</file>

<file path=ppt/slides/_rels/slide7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1.xml"/></Relationships>
</file>

<file path=ppt/slides/_rels/slide71.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31.xml"/></Relationships>
</file>

<file path=ppt/slides/_rels/slide7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8.xml"/><Relationship Id="rId1" Type="http://schemas.openxmlformats.org/officeDocument/2006/relationships/slideLayout" Target="../slideLayouts/slideLayout31.xml"/></Relationships>
</file>

<file path=ppt/slides/_rels/slide7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49.xml"/><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50.xml"/><Relationship Id="rId1" Type="http://schemas.openxmlformats.org/officeDocument/2006/relationships/slideLayout" Target="../slideLayouts/slideLayout31.xml"/></Relationships>
</file>

<file path=ppt/slides/_rels/slide7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51.xml"/><Relationship Id="rId1" Type="http://schemas.openxmlformats.org/officeDocument/2006/relationships/slideLayout" Target="../slideLayouts/slideLayout31.xml"/></Relationships>
</file>

<file path=ppt/slides/_rels/slide7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11.png"/><Relationship Id="rId1" Type="http://schemas.openxmlformats.org/officeDocument/2006/relationships/slideLayout" Target="../slideLayouts/slideLayout31.xml"/><Relationship Id="rId4" Type="http://schemas.openxmlformats.org/officeDocument/2006/relationships/image" Target="../media/image1130.png"/></Relationships>
</file>

<file path=ppt/slides/_rels/slide7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31.xml"/></Relationships>
</file>

<file path=ppt/slides/_rels/slide78.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11.png"/><Relationship Id="rId1" Type="http://schemas.openxmlformats.org/officeDocument/2006/relationships/slideLayout" Target="../slideLayouts/slideLayout31.xml"/><Relationship Id="rId4" Type="http://schemas.openxmlformats.org/officeDocument/2006/relationships/image" Target="../media/image1150.png"/></Relationships>
</file>

<file path=ppt/slides/_rels/slide7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2.xml"/><Relationship Id="rId1" Type="http://schemas.openxmlformats.org/officeDocument/2006/relationships/slideLayout" Target="../slideLayouts/slideLayout3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1.xml"/></Relationships>
</file>

<file path=ppt/slides/_rels/slide8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hyperlink" Target="https://kia.ky.gov/WRIS/Pages/WRIS-Portal.aspx" TargetMode="External"/><Relationship Id="rId1" Type="http://schemas.openxmlformats.org/officeDocument/2006/relationships/slideLayout" Target="../slideLayouts/slideLayout31.xml"/></Relationships>
</file>

<file path=ppt/slides/_rels/slide8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54.xml"/><Relationship Id="rId1" Type="http://schemas.openxmlformats.org/officeDocument/2006/relationships/slideLayout" Target="../slideLayouts/slideLayout31.xml"/></Relationships>
</file>

<file path=ppt/slides/_rels/slide8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55.xml"/><Relationship Id="rId1" Type="http://schemas.openxmlformats.org/officeDocument/2006/relationships/slideLayout" Target="../slideLayouts/slideLayout31.xml"/></Relationships>
</file>

<file path=ppt/slides/_rels/slide84.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56.xml"/><Relationship Id="rId1" Type="http://schemas.openxmlformats.org/officeDocument/2006/relationships/slideLayout" Target="../slideLayouts/slideLayout31.xml"/></Relationships>
</file>

<file path=ppt/slides/_rels/slide8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7.xml"/><Relationship Id="rId1" Type="http://schemas.openxmlformats.org/officeDocument/2006/relationships/slideLayout" Target="../slideLayouts/slideLayout31.xml"/></Relationships>
</file>

<file path=ppt/slides/_rels/slide86.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8.xml"/><Relationship Id="rId1" Type="http://schemas.openxmlformats.org/officeDocument/2006/relationships/slideLayout" Target="../slideLayouts/slideLayout31.xml"/></Relationships>
</file>

<file path=ppt/slides/_rels/slide87.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9.xml"/><Relationship Id="rId1" Type="http://schemas.openxmlformats.org/officeDocument/2006/relationships/slideLayout" Target="../slideLayouts/slideLayout31.xml"/></Relationships>
</file>

<file path=ppt/slides/_rels/slide8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60.xml"/><Relationship Id="rId1" Type="http://schemas.openxmlformats.org/officeDocument/2006/relationships/slideLayout" Target="../slideLayouts/slideLayout31.xml"/></Relationships>
</file>

<file path=ppt/slides/_rels/slide8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61.xml"/><Relationship Id="rId1" Type="http://schemas.openxmlformats.org/officeDocument/2006/relationships/slideLayout" Target="../slideLayouts/slideLayout31.xml"/></Relationships>
</file>

<file path=ppt/slides/_rels/slide9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62.xml"/><Relationship Id="rId1" Type="http://schemas.openxmlformats.org/officeDocument/2006/relationships/slideLayout" Target="../slideLayouts/slideLayout31.xml"/></Relationships>
</file>

<file path=ppt/slides/_rels/slide9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63.xml"/><Relationship Id="rId1" Type="http://schemas.openxmlformats.org/officeDocument/2006/relationships/slideLayout" Target="../slideLayouts/slideLayout31.xml"/></Relationships>
</file>

<file path=ppt/slides/_rels/slide92.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64.xml"/><Relationship Id="rId1" Type="http://schemas.openxmlformats.org/officeDocument/2006/relationships/slideLayout" Target="../slideLayouts/slideLayout31.xml"/><Relationship Id="rId4" Type="http://schemas.openxmlformats.org/officeDocument/2006/relationships/image" Target="../media/image136.png"/></Relationships>
</file>

<file path=ppt/slides/_rels/slide93.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65.xml"/><Relationship Id="rId1" Type="http://schemas.openxmlformats.org/officeDocument/2006/relationships/slideLayout" Target="../slideLayouts/slideLayout31.xml"/><Relationship Id="rId5" Type="http://schemas.openxmlformats.org/officeDocument/2006/relationships/image" Target="../media/image1310.png"/><Relationship Id="rId4" Type="http://schemas.openxmlformats.org/officeDocument/2006/relationships/customXml" Target="../ink/ink3.xml"/></Relationships>
</file>

<file path=ppt/slides/_rels/slide9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6.xml"/><Relationship Id="rId1" Type="http://schemas.openxmlformats.org/officeDocument/2006/relationships/slideLayout" Target="../slideLayouts/slideLayout31.xml"/><Relationship Id="rId5" Type="http://schemas.openxmlformats.org/officeDocument/2006/relationships/image" Target="../media/image1230.png"/><Relationship Id="rId4" Type="http://schemas.openxmlformats.org/officeDocument/2006/relationships/customXml" Target="../ink/ink4.xml"/></Relationships>
</file>

<file path=ppt/slides/_rels/slide95.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139.png"/><Relationship Id="rId1" Type="http://schemas.openxmlformats.org/officeDocument/2006/relationships/slideLayout" Target="../slideLayouts/slideLayout31.xml"/><Relationship Id="rId4" Type="http://schemas.openxmlformats.org/officeDocument/2006/relationships/image" Target="../media/image1340.png"/></Relationships>
</file>

<file path=ppt/slides/_rels/slide96.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67.xml"/><Relationship Id="rId1" Type="http://schemas.openxmlformats.org/officeDocument/2006/relationships/slideLayout" Target="../slideLayouts/slideLayout31.xml"/><Relationship Id="rId5" Type="http://schemas.openxmlformats.org/officeDocument/2006/relationships/image" Target="../media/image140.png"/><Relationship Id="rId4" Type="http://schemas.openxmlformats.org/officeDocument/2006/relationships/image" Target="../media/image1240.pn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3.xml"/></Relationships>
</file>

<file path=ppt/slides/_rels/slide98.xml.rels><?xml version="1.0" encoding="UTF-8" standalone="yes"?>
<Relationships xmlns="http://schemas.openxmlformats.org/package/2006/relationships"><Relationship Id="rId3" Type="http://schemas.openxmlformats.org/officeDocument/2006/relationships/hyperlink" Target="https://dep.gateway.ky.gov/DWW/" TargetMode="External"/><Relationship Id="rId2" Type="http://schemas.openxmlformats.org/officeDocument/2006/relationships/notesSlide" Target="../notesSlides/notesSlide69.xml"/><Relationship Id="rId1" Type="http://schemas.openxmlformats.org/officeDocument/2006/relationships/slideLayout" Target="../slideLayouts/slideLayout31.xml"/><Relationship Id="rId4" Type="http://schemas.openxmlformats.org/officeDocument/2006/relationships/image" Target="../media/image141.png"/></Relationships>
</file>

<file path=ppt/slides/_rels/slide99.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31.xml"/></Relationships>
</file>

<file path=ppt/slides/_rels/slide100.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31.xml"/></Relationships>
</file>

<file path=ppt/slides/_rels/slide101.xml.rels><?xml version="1.0" encoding="UTF-8" standalone="yes"?>
<Relationships xmlns="http://schemas.openxmlformats.org/package/2006/relationships"><Relationship Id="rId3" Type="http://schemas.openxmlformats.org/officeDocument/2006/relationships/hyperlink" Target="https://dep.gateway.ky.gov/DWW/" TargetMode="External"/><Relationship Id="rId2" Type="http://schemas.openxmlformats.org/officeDocument/2006/relationships/notesSlide" Target="../notesSlides/notesSlide70.xml"/><Relationship Id="rId1" Type="http://schemas.openxmlformats.org/officeDocument/2006/relationships/slideLayout" Target="../slideLayouts/slideLayout31.xml"/><Relationship Id="rId4" Type="http://schemas.openxmlformats.org/officeDocument/2006/relationships/image" Target="../media/image141.png"/></Relationships>
</file>

<file path=ppt/slides/_rels/slide10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71.xml"/><Relationship Id="rId1" Type="http://schemas.openxmlformats.org/officeDocument/2006/relationships/slideLayout" Target="../slideLayouts/slideLayout31.xml"/></Relationships>
</file>

<file path=ppt/slides/_rels/slide103.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31.xml"/></Relationships>
</file>

<file path=ppt/slides/_rels/slide104.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31.xml"/></Relationships>
</file>

<file path=ppt/slides/_rels/slide105.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image" Target="../media/image147.png"/><Relationship Id="rId1" Type="http://schemas.openxmlformats.org/officeDocument/2006/relationships/slideLayout" Target="../slideLayouts/slideLayout31.xml"/><Relationship Id="rId4" Type="http://schemas.openxmlformats.org/officeDocument/2006/relationships/image" Target="../media/image1330.png"/></Relationships>
</file>

<file path=ppt/slides/_rels/slide10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31.xml"/></Relationships>
</file>

<file path=ppt/slides/_rels/slide107.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image" Target="../media/image147.png"/><Relationship Id="rId1" Type="http://schemas.openxmlformats.org/officeDocument/2006/relationships/slideLayout" Target="../slideLayouts/slideLayout31.xml"/><Relationship Id="rId4" Type="http://schemas.openxmlformats.org/officeDocument/2006/relationships/image" Target="../media/image1350.png"/></Relationships>
</file>

<file path=ppt/slides/_rels/slide108.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31.xml"/></Relationships>
</file>

<file path=ppt/slides/_rels/slide109.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147.png"/><Relationship Id="rId1" Type="http://schemas.openxmlformats.org/officeDocument/2006/relationships/slideLayout" Target="../slideLayouts/slideLayout31.xml"/><Relationship Id="rId4" Type="http://schemas.openxmlformats.org/officeDocument/2006/relationships/image" Target="../media/image1370.png"/></Relationships>
</file>

<file path=ppt/slides/_rels/slide110.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31.xml"/></Relationships>
</file>

<file path=ppt/slides/_rels/slide111.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147.png"/><Relationship Id="rId1" Type="http://schemas.openxmlformats.org/officeDocument/2006/relationships/slideLayout" Target="../slideLayouts/slideLayout31.xml"/><Relationship Id="rId4" Type="http://schemas.openxmlformats.org/officeDocument/2006/relationships/image" Target="../media/image1390.png"/></Relationships>
</file>

<file path=ppt/slides/_rels/slide112.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31.xml"/></Relationships>
</file>

<file path=ppt/slides/_rels/slide113.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3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5.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72.xml"/><Relationship Id="rId1" Type="http://schemas.openxmlformats.org/officeDocument/2006/relationships/slideLayout" Target="../slideLayouts/slideLayout31.xml"/><Relationship Id="rId5" Type="http://schemas.openxmlformats.org/officeDocument/2006/relationships/image" Target="../media/image156.png"/><Relationship Id="rId4" Type="http://schemas.openxmlformats.org/officeDocument/2006/relationships/image" Target="../media/image155.png"/></Relationships>
</file>

<file path=ppt/slides/_rels/slide116.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31.xml"/><Relationship Id="rId5" Type="http://schemas.openxmlformats.org/officeDocument/2006/relationships/image" Target="../media/image1480.png"/><Relationship Id="rId4" Type="http://schemas.openxmlformats.org/officeDocument/2006/relationships/customXml" Target="../ink/ink1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1.xml"/></Relationships>
</file>

<file path=ppt/slides/_rels/slide118.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74.xml"/><Relationship Id="rId1" Type="http://schemas.openxmlformats.org/officeDocument/2006/relationships/slideLayout" Target="../slideLayouts/slideLayout31.xml"/></Relationships>
</file>

<file path=ppt/slides/_rels/slide11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75.xml"/><Relationship Id="rId1" Type="http://schemas.openxmlformats.org/officeDocument/2006/relationships/slideLayout" Target="../slideLayouts/slideLayout31.xml"/></Relationships>
</file>

<file path=ppt/slides/_rels/slide12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76.xml"/><Relationship Id="rId1" Type="http://schemas.openxmlformats.org/officeDocument/2006/relationships/slideLayout" Target="../slideLayouts/slideLayout31.xml"/><Relationship Id="rId5" Type="http://schemas.openxmlformats.org/officeDocument/2006/relationships/image" Target="../media/image163.png"/><Relationship Id="rId4" Type="http://schemas.openxmlformats.org/officeDocument/2006/relationships/image" Target="../media/image162.png"/></Relationships>
</file>

<file path=ppt/slides/_rels/slide121.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77.xml"/><Relationship Id="rId1" Type="http://schemas.openxmlformats.org/officeDocument/2006/relationships/slideLayout" Target="../slideLayouts/slideLayout31.xml"/></Relationships>
</file>

<file path=ppt/slides/_rels/slide122.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78.xml"/><Relationship Id="rId1" Type="http://schemas.openxmlformats.org/officeDocument/2006/relationships/slideLayout" Target="../slideLayouts/slideLayout31.xml"/></Relationships>
</file>

<file path=ppt/slides/_rels/slide123.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79.xml"/><Relationship Id="rId1" Type="http://schemas.openxmlformats.org/officeDocument/2006/relationships/slideLayout" Target="../slideLayouts/slideLayout31.xml"/><Relationship Id="rId4" Type="http://schemas.openxmlformats.org/officeDocument/2006/relationships/image" Target="../media/image166.png"/></Relationships>
</file>

<file path=ppt/slides/_rels/slide12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80.xml"/><Relationship Id="rId1" Type="http://schemas.openxmlformats.org/officeDocument/2006/relationships/slideLayout" Target="../slideLayouts/slideLayout31.xml"/></Relationships>
</file>

<file path=ppt/slides/_rels/slide125.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31.xml"/><Relationship Id="rId5" Type="http://schemas.openxmlformats.org/officeDocument/2006/relationships/image" Target="../media/image1580.png"/><Relationship Id="rId4" Type="http://schemas.openxmlformats.org/officeDocument/2006/relationships/customXml" Target="../ink/ink1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1.xml"/></Relationships>
</file>

<file path=ppt/slides/_rels/slide127.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82.xml"/><Relationship Id="rId1" Type="http://schemas.openxmlformats.org/officeDocument/2006/relationships/slideLayout" Target="../slideLayouts/slideLayout31.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1.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1.xml"/></Relationships>
</file>

<file path=ppt/slides/_rels/slide130.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85.xml"/><Relationship Id="rId1" Type="http://schemas.openxmlformats.org/officeDocument/2006/relationships/slideLayout" Target="../slideLayouts/slideLayout31.xml"/><Relationship Id="rId6" Type="http://schemas.openxmlformats.org/officeDocument/2006/relationships/image" Target="../media/image1620.png"/><Relationship Id="rId5" Type="http://schemas.openxmlformats.org/officeDocument/2006/relationships/customXml" Target="../ink/ink13.xml"/><Relationship Id="rId4" Type="http://schemas.openxmlformats.org/officeDocument/2006/relationships/image" Target="../media/image170.png"/></Relationships>
</file>

<file path=ppt/slides/_rels/slide131.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86.xml"/><Relationship Id="rId1" Type="http://schemas.openxmlformats.org/officeDocument/2006/relationships/slideLayout" Target="../slideLayouts/slideLayout3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1.xml"/></Relationships>
</file>

<file path=ppt/slides/_rels/slide133.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88.xml"/><Relationship Id="rId1" Type="http://schemas.openxmlformats.org/officeDocument/2006/relationships/slideLayout" Target="../slideLayouts/slideLayout31.xml"/><Relationship Id="rId5" Type="http://schemas.openxmlformats.org/officeDocument/2006/relationships/image" Target="../media/image1640.png"/><Relationship Id="rId4" Type="http://schemas.openxmlformats.org/officeDocument/2006/relationships/customXml" Target="../ink/ink14.xml"/></Relationships>
</file>

<file path=ppt/slides/_rels/slide13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89.xml"/><Relationship Id="rId1" Type="http://schemas.openxmlformats.org/officeDocument/2006/relationships/slideLayout" Target="../slideLayouts/slideLayout31.xml"/><Relationship Id="rId6" Type="http://schemas.openxmlformats.org/officeDocument/2006/relationships/image" Target="../media/image1650.png"/><Relationship Id="rId5" Type="http://schemas.openxmlformats.org/officeDocument/2006/relationships/customXml" Target="../ink/ink15.xml"/><Relationship Id="rId4" Type="http://schemas.openxmlformats.org/officeDocument/2006/relationships/image" Target="../media/image170.png"/></Relationships>
</file>

<file path=ppt/slides/_rels/slide135.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90.xml"/><Relationship Id="rId1" Type="http://schemas.openxmlformats.org/officeDocument/2006/relationships/slideLayout" Target="../slideLayouts/slideLayout31.xml"/><Relationship Id="rId6" Type="http://schemas.openxmlformats.org/officeDocument/2006/relationships/image" Target="../media/image1680.png"/><Relationship Id="rId5" Type="http://schemas.openxmlformats.org/officeDocument/2006/relationships/customXml" Target="../ink/ink16.xml"/><Relationship Id="rId4" Type="http://schemas.openxmlformats.org/officeDocument/2006/relationships/image" Target="../media/image173.png"/></Relationships>
</file>

<file path=ppt/slides/_rels/slide13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91.xml"/><Relationship Id="rId1" Type="http://schemas.openxmlformats.org/officeDocument/2006/relationships/slideLayout" Target="../slideLayouts/slideLayout31.xml"/></Relationships>
</file>

<file path=ppt/slides/_rels/slide137.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92.xml"/><Relationship Id="rId1" Type="http://schemas.openxmlformats.org/officeDocument/2006/relationships/slideLayout" Target="../slideLayouts/slideLayout31.xml"/></Relationships>
</file>

<file path=ppt/slides/_rels/slide138.xml.rels><?xml version="1.0" encoding="UTF-8" standalone="yes"?>
<Relationships xmlns="http://schemas.openxmlformats.org/package/2006/relationships"><Relationship Id="rId8" Type="http://schemas.openxmlformats.org/officeDocument/2006/relationships/image" Target="../media/image1720.png"/><Relationship Id="rId3" Type="http://schemas.openxmlformats.org/officeDocument/2006/relationships/image" Target="../media/image172.png"/><Relationship Id="rId7" Type="http://schemas.openxmlformats.org/officeDocument/2006/relationships/customXml" Target="../ink/ink18.xml"/><Relationship Id="rId2" Type="http://schemas.openxmlformats.org/officeDocument/2006/relationships/notesSlide" Target="../notesSlides/notesSlide93.xml"/><Relationship Id="rId1" Type="http://schemas.openxmlformats.org/officeDocument/2006/relationships/slideLayout" Target="../slideLayouts/slideLayout31.xml"/><Relationship Id="rId6" Type="http://schemas.openxmlformats.org/officeDocument/2006/relationships/image" Target="../media/image1710.png"/><Relationship Id="rId5" Type="http://schemas.openxmlformats.org/officeDocument/2006/relationships/customXml" Target="../ink/ink17.xml"/><Relationship Id="rId4" Type="http://schemas.openxmlformats.org/officeDocument/2006/relationships/image" Target="../media/image173.png"/></Relationships>
</file>

<file path=ppt/slides/_rels/slide139.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94.xml"/><Relationship Id="rId1" Type="http://schemas.openxmlformats.org/officeDocument/2006/relationships/slideLayout" Target="../slideLayouts/slideLayout31.xml"/><Relationship Id="rId6" Type="http://schemas.openxmlformats.org/officeDocument/2006/relationships/image" Target="../media/image1750.png"/><Relationship Id="rId5" Type="http://schemas.openxmlformats.org/officeDocument/2006/relationships/customXml" Target="../ink/ink19.xml"/><Relationship Id="rId4" Type="http://schemas.openxmlformats.org/officeDocument/2006/relationships/image" Target="../media/image177.png"/></Relationships>
</file>

<file path=ppt/slides/_rels/slide140.xml.rels><?xml version="1.0" encoding="UTF-8" standalone="yes"?>
<Relationships xmlns="http://schemas.openxmlformats.org/package/2006/relationships"><Relationship Id="rId3" Type="http://schemas.openxmlformats.org/officeDocument/2006/relationships/image" Target="../media/image178.png"/><Relationship Id="rId7" Type="http://schemas.openxmlformats.org/officeDocument/2006/relationships/image" Target="../media/image1790.png"/><Relationship Id="rId2" Type="http://schemas.openxmlformats.org/officeDocument/2006/relationships/notesSlide" Target="../notesSlides/notesSlide95.xml"/><Relationship Id="rId1" Type="http://schemas.openxmlformats.org/officeDocument/2006/relationships/slideLayout" Target="../slideLayouts/slideLayout31.xml"/><Relationship Id="rId6" Type="http://schemas.openxmlformats.org/officeDocument/2006/relationships/customXml" Target="../ink/ink20.xml"/><Relationship Id="rId5" Type="http://schemas.openxmlformats.org/officeDocument/2006/relationships/image" Target="../media/image180.png"/><Relationship Id="rId4" Type="http://schemas.openxmlformats.org/officeDocument/2006/relationships/image" Target="../media/image179.png"/></Relationships>
</file>

<file path=ppt/slides/_rels/slide141.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96.xml"/><Relationship Id="rId1" Type="http://schemas.openxmlformats.org/officeDocument/2006/relationships/slideLayout" Target="../slideLayouts/slideLayout31.xml"/></Relationships>
</file>

<file path=ppt/slides/_rels/slide142.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97.xml"/><Relationship Id="rId1" Type="http://schemas.openxmlformats.org/officeDocument/2006/relationships/slideLayout" Target="../slideLayouts/slideLayout31.xml"/></Relationships>
</file>

<file path=ppt/slides/_rels/slide143.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98.xml"/><Relationship Id="rId1" Type="http://schemas.openxmlformats.org/officeDocument/2006/relationships/slideLayout" Target="../slideLayouts/slideLayout31.xml"/><Relationship Id="rId6" Type="http://schemas.openxmlformats.org/officeDocument/2006/relationships/image" Target="../media/image1820.png"/><Relationship Id="rId5" Type="http://schemas.openxmlformats.org/officeDocument/2006/relationships/customXml" Target="../ink/ink21.xml"/><Relationship Id="rId4" Type="http://schemas.openxmlformats.org/officeDocument/2006/relationships/image" Target="../media/image170.png"/></Relationships>
</file>

<file path=ppt/slides/_rels/slide144.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99.xml"/><Relationship Id="rId1" Type="http://schemas.openxmlformats.org/officeDocument/2006/relationships/slideLayout" Target="../slideLayouts/slideLayout31.xml"/></Relationships>
</file>

<file path=ppt/slides/_rels/slide145.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00.xml"/><Relationship Id="rId1" Type="http://schemas.openxmlformats.org/officeDocument/2006/relationships/slideLayout" Target="../slideLayouts/slideLayout31.xml"/></Relationships>
</file>

<file path=ppt/slides/_rels/slide146.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01.xml"/><Relationship Id="rId1" Type="http://schemas.openxmlformats.org/officeDocument/2006/relationships/slideLayout" Target="../slideLayouts/slideLayout31.xml"/></Relationships>
</file>

<file path=ppt/slides/_rels/slide147.xml.rels><?xml version="1.0" encoding="UTF-8" standalone="yes"?>
<Relationships xmlns="http://schemas.openxmlformats.org/package/2006/relationships"><Relationship Id="rId8" Type="http://schemas.openxmlformats.org/officeDocument/2006/relationships/image" Target="../media/image187.png"/><Relationship Id="rId3" Type="http://schemas.openxmlformats.org/officeDocument/2006/relationships/image" Target="../media/image186.jpeg"/><Relationship Id="rId7" Type="http://schemas.openxmlformats.org/officeDocument/2006/relationships/customXml" Target="../ink/ink22.xml"/><Relationship Id="rId2" Type="http://schemas.openxmlformats.org/officeDocument/2006/relationships/notesSlide" Target="../notesSlides/notesSlide102.xml"/><Relationship Id="rId1" Type="http://schemas.openxmlformats.org/officeDocument/2006/relationships/slideLayout" Target="../slideLayouts/slideLayout45.xml"/><Relationship Id="rId6" Type="http://schemas.openxmlformats.org/officeDocument/2006/relationships/hyperlink" Target="mailto:khpadgett@glcap.org" TargetMode="External"/><Relationship Id="rId5" Type="http://schemas.openxmlformats.org/officeDocument/2006/relationships/hyperlink" Target="mailto:rlgray@glcap.org" TargetMode="External"/><Relationship Id="rId4" Type="http://schemas.openxmlformats.org/officeDocument/2006/relationships/image" Target="../media/image108.png"/><Relationship Id="rId9" Type="http://schemas.openxmlformats.org/officeDocument/2006/relationships/customXml" Target="../ink/ink23.xml"/></Relationships>
</file>

<file path=ppt/slides/_rels/slide148.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103.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356484-F0BC-4B20-86F5-6BAEEA39181B}"/>
              </a:ext>
            </a:extLst>
          </p:cNvPr>
          <p:cNvSpPr>
            <a:spLocks noGrp="1"/>
          </p:cNvSpPr>
          <p:nvPr>
            <p:ph type="body" sz="quarter" idx="10"/>
          </p:nvPr>
        </p:nvSpPr>
        <p:spPr/>
        <p:txBody>
          <a:bodyPr/>
          <a:lstStyle/>
          <a:p>
            <a:pPr algn="ctr"/>
            <a:r>
              <a:rPr lang="en-US" altLang="en-US" sz="3600" dirty="0"/>
              <a:t>Sustainable Infrastructure</a:t>
            </a:r>
            <a:br>
              <a:rPr lang="en-US" altLang="en-US" sz="3600" dirty="0"/>
            </a:br>
            <a:r>
              <a:rPr lang="en-US" altLang="en-US" sz="3600" dirty="0"/>
              <a:t> </a:t>
            </a:r>
            <a:r>
              <a:rPr lang="en-US" altLang="en-US" sz="2000" dirty="0"/>
              <a:t>through</a:t>
            </a:r>
            <a:r>
              <a:rPr lang="en-US" altLang="en-US" sz="3600" dirty="0"/>
              <a:t> </a:t>
            </a:r>
            <a:br>
              <a:rPr lang="en-US" altLang="en-US" sz="3600" dirty="0"/>
            </a:br>
            <a:r>
              <a:rPr lang="en-US" altLang="en-US" sz="3600" dirty="0"/>
              <a:t>Preventative Maintenance</a:t>
            </a:r>
            <a:endParaRPr lang="en-US" dirty="0"/>
          </a:p>
        </p:txBody>
      </p:sp>
      <p:sp>
        <p:nvSpPr>
          <p:cNvPr id="3" name="Text Placeholder 2">
            <a:extLst>
              <a:ext uri="{FF2B5EF4-FFF2-40B4-BE49-F238E27FC236}">
                <a16:creationId xmlns:a16="http://schemas.microsoft.com/office/drawing/2014/main" id="{DDA922BB-B184-42F3-A84A-3284F857557E}"/>
              </a:ext>
            </a:extLst>
          </p:cNvPr>
          <p:cNvSpPr>
            <a:spLocks noGrp="1"/>
          </p:cNvSpPr>
          <p:nvPr>
            <p:ph type="body" sz="quarter" idx="11"/>
          </p:nvPr>
        </p:nvSpPr>
        <p:spPr/>
        <p:txBody>
          <a:bodyPr/>
          <a:lstStyle/>
          <a:p>
            <a:endParaRPr lang="en-US" dirty="0"/>
          </a:p>
          <a:p>
            <a:r>
              <a:rPr lang="en-US" dirty="0"/>
              <a:t>Roy Gray</a:t>
            </a:r>
          </a:p>
          <a:p>
            <a:r>
              <a:rPr lang="en-US" dirty="0"/>
              <a:t>Kim Padgett</a:t>
            </a:r>
          </a:p>
          <a:p>
            <a:endParaRPr lang="en-US" dirty="0"/>
          </a:p>
        </p:txBody>
      </p:sp>
      <p:sp>
        <p:nvSpPr>
          <p:cNvPr id="4" name="TextBox 3">
            <a:extLst>
              <a:ext uri="{FF2B5EF4-FFF2-40B4-BE49-F238E27FC236}">
                <a16:creationId xmlns:a16="http://schemas.microsoft.com/office/drawing/2014/main" id="{B4F6CDB0-5673-A7CE-5B4D-3840D5DF9B09}"/>
              </a:ext>
            </a:extLst>
          </p:cNvPr>
          <p:cNvSpPr txBox="1"/>
          <p:nvPr/>
        </p:nvSpPr>
        <p:spPr>
          <a:xfrm>
            <a:off x="251011" y="4281768"/>
            <a:ext cx="1577789" cy="738664"/>
          </a:xfrm>
          <a:prstGeom prst="rect">
            <a:avLst/>
          </a:prstGeom>
          <a:noFill/>
        </p:spPr>
        <p:txBody>
          <a:bodyPr wrap="square" rtlCol="0">
            <a:spAutoFit/>
          </a:bodyPr>
          <a:lstStyle/>
          <a:p>
            <a:pPr defTabSz="685800"/>
            <a:r>
              <a:rPr lang="en-US" sz="2100" dirty="0">
                <a:solidFill>
                  <a:prstClr val="black"/>
                </a:solidFill>
                <a:latin typeface="Calibri" panose="020F0502020204030204"/>
              </a:rPr>
              <a:t>Regional logo here</a:t>
            </a:r>
          </a:p>
        </p:txBody>
      </p:sp>
      <p:pic>
        <p:nvPicPr>
          <p:cNvPr id="5" name="Picture 4">
            <a:extLst>
              <a:ext uri="{FF2B5EF4-FFF2-40B4-BE49-F238E27FC236}">
                <a16:creationId xmlns:a16="http://schemas.microsoft.com/office/drawing/2014/main" id="{BB6168DF-7FFC-642F-E0D1-52AF973EA86E}"/>
              </a:ext>
            </a:extLst>
          </p:cNvPr>
          <p:cNvPicPr>
            <a:picLocks noChangeAspect="1"/>
          </p:cNvPicPr>
          <p:nvPr/>
        </p:nvPicPr>
        <p:blipFill>
          <a:blip r:embed="rId4"/>
          <a:stretch>
            <a:fillRect/>
          </a:stretch>
        </p:blipFill>
        <p:spPr>
          <a:xfrm>
            <a:off x="129201" y="4266686"/>
            <a:ext cx="1883707" cy="742237"/>
          </a:xfrm>
          <a:prstGeom prst="rect">
            <a:avLst/>
          </a:prstGeom>
        </p:spPr>
      </p:pic>
    </p:spTree>
    <p:custDataLst>
      <p:tags r:id="rId1"/>
    </p:custDataLst>
    <p:extLst>
      <p:ext uri="{BB962C8B-B14F-4D97-AF65-F5344CB8AC3E}">
        <p14:creationId xmlns:p14="http://schemas.microsoft.com/office/powerpoint/2010/main" val="2352003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Title 1">
            <a:extLst>
              <a:ext uri="{FF2B5EF4-FFF2-40B4-BE49-F238E27FC236}">
                <a16:creationId xmlns:a16="http://schemas.microsoft.com/office/drawing/2014/main" id="{C050DEA2-222A-A97E-4D09-71E172D32982}"/>
              </a:ext>
            </a:extLst>
          </p:cNvPr>
          <p:cNvSpPr>
            <a:spLocks noGrp="1"/>
          </p:cNvSpPr>
          <p:nvPr>
            <p:ph type="title"/>
          </p:nvPr>
        </p:nvSpPr>
        <p:spPr/>
        <p:txBody>
          <a:bodyPr/>
          <a:lstStyle/>
          <a:p>
            <a:endParaRPr lang="en-US"/>
          </a:p>
        </p:txBody>
      </p:sp>
      <p:sp>
        <p:nvSpPr>
          <p:cNvPr id="6" name="Content Placeholder 1">
            <a:extLst>
              <a:ext uri="{FF2B5EF4-FFF2-40B4-BE49-F238E27FC236}">
                <a16:creationId xmlns:a16="http://schemas.microsoft.com/office/drawing/2014/main" id="{0E9E9633-1F74-48B0-8D7C-D571D5E065E2}"/>
              </a:ext>
            </a:extLst>
          </p:cNvPr>
          <p:cNvSpPr txBox="1">
            <a:spLocks/>
          </p:cNvSpPr>
          <p:nvPr/>
        </p:nvSpPr>
        <p:spPr>
          <a:xfrm>
            <a:off x="1285505" y="2221798"/>
            <a:ext cx="6321600" cy="30024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endParaRPr lang="en-US" dirty="0"/>
          </a:p>
          <a:p>
            <a:pPr defTabSz="685800"/>
            <a:endParaRPr lang="en-US" dirty="0"/>
          </a:p>
          <a:p>
            <a:pPr defTabSz="685800"/>
            <a:endParaRPr lang="en-US" dirty="0"/>
          </a:p>
          <a:p>
            <a:pPr defTabSz="685800"/>
            <a:endParaRPr lang="en-US" dirty="0"/>
          </a:p>
          <a:p>
            <a:pPr defTabSz="685800"/>
            <a:endParaRPr lang="en-US" dirty="0"/>
          </a:p>
          <a:p>
            <a:pPr defTabSz="685800"/>
            <a:endParaRPr lang="en-US" dirty="0"/>
          </a:p>
        </p:txBody>
      </p:sp>
      <p:sp>
        <p:nvSpPr>
          <p:cNvPr id="3" name="TextBox 2">
            <a:extLst>
              <a:ext uri="{FF2B5EF4-FFF2-40B4-BE49-F238E27FC236}">
                <a16:creationId xmlns:a16="http://schemas.microsoft.com/office/drawing/2014/main" id="{8233E731-20CE-9F9F-3708-62838343EC8C}"/>
              </a:ext>
            </a:extLst>
          </p:cNvPr>
          <p:cNvSpPr txBox="1"/>
          <p:nvPr/>
        </p:nvSpPr>
        <p:spPr>
          <a:xfrm>
            <a:off x="1092370" y="1767430"/>
            <a:ext cx="7008017" cy="707886"/>
          </a:xfrm>
          <a:prstGeom prst="rect">
            <a:avLst/>
          </a:prstGeom>
          <a:noFill/>
        </p:spPr>
        <p:txBody>
          <a:bodyPr wrap="square">
            <a:spAutoFit/>
          </a:bodyPr>
          <a:lstStyle/>
          <a:p>
            <a:pPr marL="0" marR="0" lvl="0" indent="0" algn="ctr" defTabSz="914400" rtl="0" eaLnBrk="0" fontAlgn="base" latinLnBrk="0" hangingPunct="0">
              <a:lnSpc>
                <a:spcPct val="100000"/>
              </a:lnSpc>
              <a:spcBef>
                <a:spcPct val="20000"/>
              </a:spcBef>
              <a:spcAft>
                <a:spcPct val="0"/>
              </a:spcAft>
              <a:buClr>
                <a:srgbClr val="00007D"/>
              </a:buClr>
              <a:buSzPct val="75000"/>
              <a:buFont typeface="Wingdings" pitchFamily="2" charset="2"/>
              <a:buNone/>
              <a:tabLst/>
              <a:defRPr/>
            </a:pPr>
            <a:r>
              <a:rPr kumimoji="0" lang="en-US" sz="4000" b="0" i="0" u="none" strike="noStrike" kern="0" cap="none" spc="0" normalizeH="0" baseline="0" noProof="0" dirty="0">
                <a:ln>
                  <a:noFill/>
                </a:ln>
                <a:solidFill>
                  <a:srgbClr val="000000"/>
                </a:solidFill>
                <a:effectLst/>
                <a:uLnTx/>
                <a:uFillTx/>
                <a:latin typeface="Helvetica"/>
                <a:ea typeface="+mn-ea"/>
                <a:cs typeface="+mn-cs"/>
              </a:rPr>
              <a:t>NOT an employee of PSC</a:t>
            </a:r>
          </a:p>
        </p:txBody>
      </p:sp>
    </p:spTree>
    <p:extLst>
      <p:ext uri="{BB962C8B-B14F-4D97-AF65-F5344CB8AC3E}">
        <p14:creationId xmlns:p14="http://schemas.microsoft.com/office/powerpoint/2010/main" val="700009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6125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idx="4294967295"/>
          </p:nvPr>
        </p:nvSpPr>
        <p:spPr>
          <a:xfrm>
            <a:off x="722645" y="1128374"/>
            <a:ext cx="5197200" cy="768000"/>
          </a:xfrm>
          <a:prstGeom prst="rect">
            <a:avLst/>
          </a:prstGeom>
        </p:spPr>
        <p:txBody>
          <a:bodyPr spcFirstLastPara="1" vert="horz" wrap="square" lIns="91425" tIns="91425" rIns="91425" bIns="91425" rtlCol="0" anchor="t" anchorCtr="0">
            <a:noAutofit/>
          </a:bodyPr>
          <a:lstStyle/>
          <a:p>
            <a:pPr>
              <a:spcBef>
                <a:spcPts val="0"/>
              </a:spcBef>
              <a:spcAft>
                <a:spcPts val="1600"/>
              </a:spcAft>
            </a:pPr>
            <a:r>
              <a:rPr lang="en" sz="3600" b="1" dirty="0">
                <a:solidFill>
                  <a:srgbClr val="3776B3"/>
                </a:solidFill>
                <a:ea typeface="Libre Caslon Text"/>
                <a:cs typeface="Libre Caslon Text"/>
                <a:sym typeface="Libre Caslon Text"/>
              </a:rPr>
              <a:t>Acknowledgement</a:t>
            </a:r>
            <a:endParaRPr sz="2400" b="1" dirty="0">
              <a:solidFill>
                <a:srgbClr val="3776B3"/>
              </a:solidFill>
              <a:ea typeface="Libre Caslon Text"/>
              <a:cs typeface="Libre Caslon Text"/>
              <a:sym typeface="Libre Caslon Text"/>
            </a:endParaRPr>
          </a:p>
        </p:txBody>
      </p:sp>
      <p:pic>
        <p:nvPicPr>
          <p:cNvPr id="4" name="Picture 3" descr="Logo&#10;&#10;Description automatically generated">
            <a:extLst>
              <a:ext uri="{FF2B5EF4-FFF2-40B4-BE49-F238E27FC236}">
                <a16:creationId xmlns:a16="http://schemas.microsoft.com/office/drawing/2014/main" id="{2260BD9A-8BC1-5E44-8E56-D3ACEB152C4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79245" y="1156015"/>
            <a:ext cx="899345" cy="415634"/>
          </a:xfrm>
          <a:prstGeom prst="rect">
            <a:avLst/>
          </a:prstGeom>
        </p:spPr>
      </p:pic>
      <p:sp>
        <p:nvSpPr>
          <p:cNvPr id="2" name="Google Shape;109;p17">
            <a:extLst>
              <a:ext uri="{FF2B5EF4-FFF2-40B4-BE49-F238E27FC236}">
                <a16:creationId xmlns:a16="http://schemas.microsoft.com/office/drawing/2014/main" id="{5AC4D8CE-4E6F-7FB8-1D29-7BE8FFF6F2AA}"/>
              </a:ext>
            </a:extLst>
          </p:cNvPr>
          <p:cNvSpPr txBox="1">
            <a:spLocks/>
          </p:cNvSpPr>
          <p:nvPr/>
        </p:nvSpPr>
        <p:spPr>
          <a:xfrm>
            <a:off x="722646" y="2058674"/>
            <a:ext cx="8081519" cy="3067500"/>
          </a:xfrm>
          <a:prstGeom prst="rect">
            <a:avLst/>
          </a:prstGeom>
        </p:spPr>
        <p:txBody>
          <a:bodyPr spcFirstLastPara="1" vert="horz" wrap="square" lIns="91425" tIns="91425" rIns="91425" bIns="91425" rtlCol="0" anchor="t" anchorCtr="0">
            <a:noAutofit/>
          </a:bodyPr>
          <a:lstStyle>
            <a:lvl1pPr algn="l" defTabSz="914400" rtl="0" eaLnBrk="1" latinLnBrk="0" hangingPunct="1">
              <a:lnSpc>
                <a:spcPct val="90000"/>
              </a:lnSpc>
              <a:spcBef>
                <a:spcPct val="0"/>
              </a:spcBef>
              <a:buNone/>
              <a:defRPr sz="4400" kern="1200">
                <a:solidFill>
                  <a:schemeClr val="bg2">
                    <a:lumMod val="25000"/>
                  </a:schemeClr>
                </a:solidFill>
                <a:latin typeface="Helvetica Neue" panose="02000503000000020004"/>
                <a:ea typeface="+mj-ea"/>
                <a:cs typeface="+mj-cs"/>
              </a:defRPr>
            </a:lvl1pPr>
          </a:lstStyle>
          <a:p>
            <a:r>
              <a:rPr lang="en-US" sz="2000" dirty="0">
                <a:solidFill>
                  <a:schemeClr val="bg2">
                    <a:lumMod val="50000"/>
                  </a:schemeClr>
                </a:solidFill>
                <a:latin typeface="Arial Nova" panose="020B0504020202020204" pitchFamily="34" charset="0"/>
              </a:rPr>
              <a:t>This project has been funded wholly or in part by the United States Department of Agriculture/Rural Development (USDA/RD) under a training and technical assistance agreement to Rural Community Assistance Partnership. The contents of this document do not necessarily reflect the views and policies of the USDA/RD, nor does the USDA/RD endorse trade names or recommend the use of commercial products mentioned in this document.</a:t>
            </a:r>
            <a:br>
              <a:rPr lang="en-US" sz="2000" dirty="0">
                <a:solidFill>
                  <a:schemeClr val="bg2">
                    <a:lumMod val="50000"/>
                  </a:schemeClr>
                </a:solidFill>
                <a:latin typeface="Arial Nova" panose="020B0504020202020204" pitchFamily="34" charset="0"/>
              </a:rPr>
            </a:br>
            <a:br>
              <a:rPr lang="en-US" sz="2000" dirty="0">
                <a:solidFill>
                  <a:schemeClr val="bg2">
                    <a:lumMod val="50000"/>
                  </a:schemeClr>
                </a:solidFill>
                <a:latin typeface="Arial Nova" panose="020B0504020202020204" pitchFamily="34" charset="0"/>
              </a:rPr>
            </a:br>
            <a:r>
              <a:rPr lang="en-US" sz="2000" dirty="0">
                <a:solidFill>
                  <a:schemeClr val="bg2">
                    <a:lumMod val="50000"/>
                  </a:schemeClr>
                </a:solidFill>
                <a:latin typeface="Arial Nova" panose="020B0504020202020204" pitchFamily="34" charset="0"/>
              </a:rPr>
              <a:t>This content does not necessarily reflect the views and policies of State Primacy, RCAP, or RCAP Regions.</a:t>
            </a:r>
          </a:p>
        </p:txBody>
      </p:sp>
    </p:spTree>
    <p:custDataLst>
      <p:tags r:id="rId1"/>
    </p:custDataLst>
    <p:extLst>
      <p:ext uri="{BB962C8B-B14F-4D97-AF65-F5344CB8AC3E}">
        <p14:creationId xmlns:p14="http://schemas.microsoft.com/office/powerpoint/2010/main" val="755705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612BD-2479-3698-308D-2DCDA9D5A5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C84CDE2-503F-50A5-F7F0-C229F3A07350}"/>
              </a:ext>
            </a:extLst>
          </p:cNvPr>
          <p:cNvSpPr>
            <a:spLocks noGrp="1"/>
          </p:cNvSpPr>
          <p:nvPr>
            <p:ph type="title"/>
          </p:nvPr>
        </p:nvSpPr>
        <p:spPr/>
        <p:txBody>
          <a:bodyPr/>
          <a:lstStyle/>
          <a:p>
            <a:r>
              <a:rPr lang="en-US" dirty="0"/>
              <a:t>Kentucky Projects and Training 2025</a:t>
            </a:r>
          </a:p>
        </p:txBody>
      </p:sp>
      <p:pic>
        <p:nvPicPr>
          <p:cNvPr id="13" name="Content Placeholder 12">
            <a:extLst>
              <a:ext uri="{FF2B5EF4-FFF2-40B4-BE49-F238E27FC236}">
                <a16:creationId xmlns:a16="http://schemas.microsoft.com/office/drawing/2014/main" id="{4E821B62-3ADD-9DA5-3866-57DB36956315}"/>
              </a:ext>
            </a:extLst>
          </p:cNvPr>
          <p:cNvPicPr>
            <a:picLocks noGrp="1" noChangeAspect="1"/>
          </p:cNvPicPr>
          <p:nvPr>
            <p:ph idx="1"/>
          </p:nvPr>
        </p:nvPicPr>
        <p:blipFill>
          <a:blip r:embed="rId3"/>
          <a:stretch>
            <a:fillRect/>
          </a:stretch>
        </p:blipFill>
        <p:spPr>
          <a:xfrm>
            <a:off x="720724" y="1011695"/>
            <a:ext cx="8222201" cy="5751243"/>
          </a:xfrm>
          <a:prstGeom prst="rect">
            <a:avLst/>
          </a:prstGeom>
        </p:spPr>
      </p:pic>
      <p:pic>
        <p:nvPicPr>
          <p:cNvPr id="15" name="Picture 14">
            <a:extLst>
              <a:ext uri="{FF2B5EF4-FFF2-40B4-BE49-F238E27FC236}">
                <a16:creationId xmlns:a16="http://schemas.microsoft.com/office/drawing/2014/main" id="{0427DFF8-BF73-8C24-7303-F0F58A3F6B86}"/>
              </a:ext>
            </a:extLst>
          </p:cNvPr>
          <p:cNvPicPr>
            <a:picLocks noChangeAspect="1"/>
          </p:cNvPicPr>
          <p:nvPr/>
        </p:nvPicPr>
        <p:blipFill>
          <a:blip r:embed="rId4"/>
          <a:stretch>
            <a:fillRect/>
          </a:stretch>
        </p:blipFill>
        <p:spPr>
          <a:xfrm>
            <a:off x="0" y="235412"/>
            <a:ext cx="9144000" cy="6527526"/>
          </a:xfrm>
          <a:prstGeom prst="rect">
            <a:avLst/>
          </a:prstGeom>
        </p:spPr>
      </p:pic>
    </p:spTree>
    <p:extLst>
      <p:ext uri="{BB962C8B-B14F-4D97-AF65-F5344CB8AC3E}">
        <p14:creationId xmlns:p14="http://schemas.microsoft.com/office/powerpoint/2010/main" val="3471456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732E1668-71E0-C842-67F1-31D2468D0C34}"/>
            </a:ext>
          </a:extLst>
        </p:cNvPr>
        <p:cNvGrpSpPr/>
        <p:nvPr/>
      </p:nvGrpSpPr>
      <p:grpSpPr>
        <a:xfrm>
          <a:off x="0" y="0"/>
          <a:ext cx="0" cy="0"/>
          <a:chOff x="0" y="0"/>
          <a:chExt cx="0" cy="0"/>
        </a:xfrm>
      </p:grpSpPr>
      <p:sp>
        <p:nvSpPr>
          <p:cNvPr id="102" name="Google Shape;102;p16">
            <a:extLst>
              <a:ext uri="{FF2B5EF4-FFF2-40B4-BE49-F238E27FC236}">
                <a16:creationId xmlns:a16="http://schemas.microsoft.com/office/drawing/2014/main" id="{E7EA9B44-1F29-9430-1D19-7A9B1350477A}"/>
              </a:ext>
            </a:extLst>
          </p:cNvPr>
          <p:cNvSpPr txBox="1">
            <a:spLocks noGrp="1"/>
          </p:cNvSpPr>
          <p:nvPr>
            <p:ph type="title"/>
          </p:nvPr>
        </p:nvSpPr>
        <p:spPr>
          <a:prstGeom prst="rect">
            <a:avLst/>
          </a:prstGeom>
        </p:spPr>
        <p:txBody>
          <a:bodyPr spcFirstLastPara="1" vert="horz" wrap="square" lIns="68569" tIns="68569" rIns="68569" bIns="68569" rtlCol="0" anchor="t" anchorCtr="0">
            <a:noAutofit/>
          </a:bodyPr>
          <a:lstStyle/>
          <a:p>
            <a:pPr>
              <a:spcBef>
                <a:spcPts val="0"/>
              </a:spcBef>
              <a:spcAft>
                <a:spcPts val="1200"/>
              </a:spcAft>
            </a:pPr>
            <a:r>
              <a:rPr lang="en-US" sz="2700" dirty="0">
                <a:solidFill>
                  <a:srgbClr val="3776B3"/>
                </a:solidFill>
                <a:latin typeface="Helvetica Neue" panose="020B0604020202020204" charset="0"/>
                <a:ea typeface="Libre Caslon Text"/>
                <a:cs typeface="Libre Caslon Text"/>
                <a:sym typeface="Libre Caslon Text"/>
              </a:rPr>
              <a:t>GLCAP-KY</a:t>
            </a:r>
            <a:endParaRPr sz="2700" dirty="0">
              <a:solidFill>
                <a:srgbClr val="3776B3"/>
              </a:solidFill>
              <a:latin typeface="Helvetica Neue" panose="020B0604020202020204" charset="0"/>
              <a:ea typeface="Libre Caslon Text"/>
              <a:cs typeface="Libre Caslon Text"/>
              <a:sym typeface="Libre Caslon Text"/>
            </a:endParaRPr>
          </a:p>
        </p:txBody>
      </p:sp>
      <p:sp>
        <p:nvSpPr>
          <p:cNvPr id="6" name="Content Placeholder 1">
            <a:extLst>
              <a:ext uri="{FF2B5EF4-FFF2-40B4-BE49-F238E27FC236}">
                <a16:creationId xmlns:a16="http://schemas.microsoft.com/office/drawing/2014/main" id="{A372CDD7-00B9-CC2A-AD15-175AEDCCA2EE}"/>
              </a:ext>
            </a:extLst>
          </p:cNvPr>
          <p:cNvSpPr txBox="1">
            <a:spLocks/>
          </p:cNvSpPr>
          <p:nvPr/>
        </p:nvSpPr>
        <p:spPr>
          <a:xfrm>
            <a:off x="2107129" y="2523599"/>
            <a:ext cx="4741200" cy="2251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514350"/>
            <a:endParaRPr lang="en-US" sz="1050" dirty="0"/>
          </a:p>
          <a:p>
            <a:pPr defTabSz="514350"/>
            <a:endParaRPr lang="en-US" sz="1050" dirty="0"/>
          </a:p>
          <a:p>
            <a:pPr defTabSz="514350"/>
            <a:endParaRPr lang="en-US" sz="1050" dirty="0"/>
          </a:p>
          <a:p>
            <a:pPr defTabSz="514350"/>
            <a:endParaRPr lang="en-US" sz="1050" dirty="0"/>
          </a:p>
          <a:p>
            <a:pPr defTabSz="514350"/>
            <a:endParaRPr lang="en-US" sz="1050" dirty="0"/>
          </a:p>
        </p:txBody>
      </p:sp>
      <p:sp>
        <p:nvSpPr>
          <p:cNvPr id="3" name="TextBox 2">
            <a:extLst>
              <a:ext uri="{FF2B5EF4-FFF2-40B4-BE49-F238E27FC236}">
                <a16:creationId xmlns:a16="http://schemas.microsoft.com/office/drawing/2014/main" id="{F137A199-7360-F7F1-5DF4-967375EA5ACD}"/>
              </a:ext>
            </a:extLst>
          </p:cNvPr>
          <p:cNvSpPr txBox="1"/>
          <p:nvPr/>
        </p:nvSpPr>
        <p:spPr>
          <a:xfrm>
            <a:off x="2003956" y="2656482"/>
            <a:ext cx="5256013" cy="600164"/>
          </a:xfrm>
          <a:prstGeom prst="rect">
            <a:avLst/>
          </a:prstGeom>
          <a:noFill/>
        </p:spPr>
        <p:txBody>
          <a:bodyPr wrap="square">
            <a:spAutoFit/>
          </a:bodyPr>
          <a:lstStyle/>
          <a:p>
            <a:pPr marL="0" indent="0">
              <a:buNone/>
            </a:pPr>
            <a:r>
              <a:rPr lang="en-US" altLang="en-US" sz="3300" dirty="0">
                <a:latin typeface="Helvetica Neue" panose="020B0604020202020204"/>
              </a:rPr>
              <a:t>  </a:t>
            </a:r>
          </a:p>
        </p:txBody>
      </p:sp>
      <p:pic>
        <p:nvPicPr>
          <p:cNvPr id="8" name="Picture 7">
            <a:extLst>
              <a:ext uri="{FF2B5EF4-FFF2-40B4-BE49-F238E27FC236}">
                <a16:creationId xmlns:a16="http://schemas.microsoft.com/office/drawing/2014/main" id="{7F2604D5-AFC1-2828-442F-BF38D6D64D8A}"/>
              </a:ext>
            </a:extLst>
          </p:cNvPr>
          <p:cNvPicPr>
            <a:picLocks noChangeAspect="1"/>
          </p:cNvPicPr>
          <p:nvPr/>
        </p:nvPicPr>
        <p:blipFill rotWithShape="1">
          <a:blip r:embed="rId3"/>
          <a:srcRect l="9061" r="5358"/>
          <a:stretch/>
        </p:blipFill>
        <p:spPr>
          <a:xfrm>
            <a:off x="194094" y="1752681"/>
            <a:ext cx="1670872" cy="2537459"/>
          </a:xfrm>
          <a:prstGeom prst="rect">
            <a:avLst/>
          </a:prstGeom>
        </p:spPr>
      </p:pic>
      <p:pic>
        <p:nvPicPr>
          <p:cNvPr id="9" name="Picture 8">
            <a:extLst>
              <a:ext uri="{FF2B5EF4-FFF2-40B4-BE49-F238E27FC236}">
                <a16:creationId xmlns:a16="http://schemas.microsoft.com/office/drawing/2014/main" id="{1B52A7D1-2572-A05F-44A9-BE78873D20B7}"/>
              </a:ext>
            </a:extLst>
          </p:cNvPr>
          <p:cNvPicPr>
            <a:picLocks noChangeAspect="1"/>
          </p:cNvPicPr>
          <p:nvPr/>
        </p:nvPicPr>
        <p:blipFill rotWithShape="1">
          <a:blip r:embed="rId4"/>
          <a:srcRect l="16792" r="12780" b="-2"/>
          <a:stretch/>
        </p:blipFill>
        <p:spPr>
          <a:xfrm>
            <a:off x="3708875" y="1752680"/>
            <a:ext cx="1670886" cy="2537451"/>
          </a:xfrm>
          <a:prstGeom prst="rect">
            <a:avLst/>
          </a:prstGeom>
        </p:spPr>
      </p:pic>
      <p:pic>
        <p:nvPicPr>
          <p:cNvPr id="10" name="Picture 9" descr="A person smiling for the camera&#10;&#10;Description automatically generated">
            <a:extLst>
              <a:ext uri="{FF2B5EF4-FFF2-40B4-BE49-F238E27FC236}">
                <a16:creationId xmlns:a16="http://schemas.microsoft.com/office/drawing/2014/main" id="{EF968A41-1D3C-0847-1B19-63605220DEF8}"/>
              </a:ext>
            </a:extLst>
          </p:cNvPr>
          <p:cNvPicPr>
            <a:picLocks noChangeAspect="1"/>
          </p:cNvPicPr>
          <p:nvPr/>
        </p:nvPicPr>
        <p:blipFill rotWithShape="1">
          <a:blip r:embed="rId5"/>
          <a:srcRect l="12706" r="14094" b="-2"/>
          <a:stretch/>
        </p:blipFill>
        <p:spPr>
          <a:xfrm>
            <a:off x="7259593" y="1752680"/>
            <a:ext cx="1671638" cy="2537451"/>
          </a:xfrm>
          <a:prstGeom prst="rect">
            <a:avLst/>
          </a:prstGeom>
        </p:spPr>
      </p:pic>
      <p:pic>
        <p:nvPicPr>
          <p:cNvPr id="11" name="Picture 10">
            <a:extLst>
              <a:ext uri="{FF2B5EF4-FFF2-40B4-BE49-F238E27FC236}">
                <a16:creationId xmlns:a16="http://schemas.microsoft.com/office/drawing/2014/main" id="{4CC7BBED-8E50-0D53-8266-47E04369EA44}"/>
              </a:ext>
            </a:extLst>
          </p:cNvPr>
          <p:cNvPicPr>
            <a:picLocks noChangeAspect="1"/>
          </p:cNvPicPr>
          <p:nvPr/>
        </p:nvPicPr>
        <p:blipFill rotWithShape="1">
          <a:blip r:embed="rId6"/>
          <a:srcRect l="23776" r="25028" b="3"/>
          <a:stretch/>
        </p:blipFill>
        <p:spPr>
          <a:xfrm>
            <a:off x="1933517" y="3008857"/>
            <a:ext cx="1670886" cy="2537460"/>
          </a:xfrm>
          <a:prstGeom prst="rect">
            <a:avLst/>
          </a:prstGeom>
        </p:spPr>
      </p:pic>
      <p:pic>
        <p:nvPicPr>
          <p:cNvPr id="12" name="Picture 11">
            <a:extLst>
              <a:ext uri="{FF2B5EF4-FFF2-40B4-BE49-F238E27FC236}">
                <a16:creationId xmlns:a16="http://schemas.microsoft.com/office/drawing/2014/main" id="{2FCF9B3C-DCF0-617F-3C6A-9F37780A1E99}"/>
              </a:ext>
            </a:extLst>
          </p:cNvPr>
          <p:cNvPicPr>
            <a:picLocks noChangeAspect="1"/>
          </p:cNvPicPr>
          <p:nvPr/>
        </p:nvPicPr>
        <p:blipFill rotWithShape="1">
          <a:blip r:embed="rId7"/>
          <a:srcRect l="10714" r="-2" b="-2"/>
          <a:stretch/>
        </p:blipFill>
        <p:spPr>
          <a:xfrm>
            <a:off x="5501199" y="3008857"/>
            <a:ext cx="1670888" cy="2537460"/>
          </a:xfrm>
          <a:prstGeom prst="rect">
            <a:avLst/>
          </a:prstGeom>
        </p:spPr>
      </p:pic>
    </p:spTree>
    <p:extLst>
      <p:ext uri="{BB962C8B-B14F-4D97-AF65-F5344CB8AC3E}">
        <p14:creationId xmlns:p14="http://schemas.microsoft.com/office/powerpoint/2010/main" val="1197051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087D1830-80A6-A8ED-5100-377306E81387}"/>
            </a:ext>
          </a:extLst>
        </p:cNvPr>
        <p:cNvGrpSpPr/>
        <p:nvPr/>
      </p:nvGrpSpPr>
      <p:grpSpPr>
        <a:xfrm>
          <a:off x="0" y="0"/>
          <a:ext cx="0" cy="0"/>
          <a:chOff x="0" y="0"/>
          <a:chExt cx="0" cy="0"/>
        </a:xfrm>
      </p:grpSpPr>
      <p:sp>
        <p:nvSpPr>
          <p:cNvPr id="102" name="Google Shape;102;p16">
            <a:extLst>
              <a:ext uri="{FF2B5EF4-FFF2-40B4-BE49-F238E27FC236}">
                <a16:creationId xmlns:a16="http://schemas.microsoft.com/office/drawing/2014/main" id="{012CDCE0-D5C1-C43D-0C11-47C70A9617D8}"/>
              </a:ext>
            </a:extLst>
          </p:cNvPr>
          <p:cNvSpPr txBox="1">
            <a:spLocks noGrp="1"/>
          </p:cNvSpPr>
          <p:nvPr>
            <p:ph type="title"/>
          </p:nvPr>
        </p:nvSpPr>
        <p:spPr>
          <a:prstGeom prst="rect">
            <a:avLst/>
          </a:prstGeom>
        </p:spPr>
        <p:txBody>
          <a:bodyPr spcFirstLastPara="1" vert="horz" wrap="square" lIns="68569" tIns="68569" rIns="68569" bIns="68569" rtlCol="0" anchor="t" anchorCtr="0">
            <a:noAutofit/>
          </a:bodyPr>
          <a:lstStyle/>
          <a:p>
            <a:pPr>
              <a:spcBef>
                <a:spcPts val="0"/>
              </a:spcBef>
              <a:spcAft>
                <a:spcPts val="1200"/>
              </a:spcAft>
            </a:pPr>
            <a:r>
              <a:rPr lang="en-US" sz="2700" dirty="0">
                <a:solidFill>
                  <a:srgbClr val="3776B3"/>
                </a:solidFill>
                <a:latin typeface="Helvetica Neue" panose="020B0604020202020204" charset="0"/>
                <a:ea typeface="Libre Caslon Text"/>
                <a:cs typeface="Libre Caslon Text"/>
                <a:sym typeface="Libre Caslon Text"/>
              </a:rPr>
              <a:t>GLCAP-KY</a:t>
            </a:r>
            <a:endParaRPr sz="2700" dirty="0">
              <a:solidFill>
                <a:srgbClr val="3776B3"/>
              </a:solidFill>
              <a:latin typeface="Helvetica Neue" panose="020B0604020202020204" charset="0"/>
              <a:ea typeface="Libre Caslon Text"/>
              <a:cs typeface="Libre Caslon Text"/>
              <a:sym typeface="Libre Caslon Text"/>
            </a:endParaRPr>
          </a:p>
        </p:txBody>
      </p:sp>
      <p:sp>
        <p:nvSpPr>
          <p:cNvPr id="6" name="Content Placeholder 1">
            <a:extLst>
              <a:ext uri="{FF2B5EF4-FFF2-40B4-BE49-F238E27FC236}">
                <a16:creationId xmlns:a16="http://schemas.microsoft.com/office/drawing/2014/main" id="{ADF0FAA1-19C4-96CB-7C89-F495984A6FB6}"/>
              </a:ext>
            </a:extLst>
          </p:cNvPr>
          <p:cNvSpPr txBox="1">
            <a:spLocks/>
          </p:cNvSpPr>
          <p:nvPr/>
        </p:nvSpPr>
        <p:spPr>
          <a:xfrm>
            <a:off x="2107129" y="2523599"/>
            <a:ext cx="4741200" cy="22518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514350"/>
            <a:endParaRPr lang="en-US" sz="1050" dirty="0"/>
          </a:p>
          <a:p>
            <a:pPr defTabSz="514350"/>
            <a:endParaRPr lang="en-US" sz="1050" dirty="0"/>
          </a:p>
          <a:p>
            <a:pPr defTabSz="514350"/>
            <a:endParaRPr lang="en-US" sz="1050" dirty="0"/>
          </a:p>
          <a:p>
            <a:pPr defTabSz="514350"/>
            <a:endParaRPr lang="en-US" sz="1050" dirty="0"/>
          </a:p>
          <a:p>
            <a:pPr defTabSz="514350"/>
            <a:endParaRPr lang="en-US" sz="1050" dirty="0"/>
          </a:p>
        </p:txBody>
      </p:sp>
      <p:sp>
        <p:nvSpPr>
          <p:cNvPr id="3" name="TextBox 2">
            <a:extLst>
              <a:ext uri="{FF2B5EF4-FFF2-40B4-BE49-F238E27FC236}">
                <a16:creationId xmlns:a16="http://schemas.microsoft.com/office/drawing/2014/main" id="{AD6B4C6D-0E20-3DE9-195F-A2ABC8B0AC38}"/>
              </a:ext>
            </a:extLst>
          </p:cNvPr>
          <p:cNvSpPr txBox="1"/>
          <p:nvPr/>
        </p:nvSpPr>
        <p:spPr>
          <a:xfrm>
            <a:off x="2003956" y="2656482"/>
            <a:ext cx="5256013" cy="600164"/>
          </a:xfrm>
          <a:prstGeom prst="rect">
            <a:avLst/>
          </a:prstGeom>
          <a:noFill/>
        </p:spPr>
        <p:txBody>
          <a:bodyPr wrap="square">
            <a:spAutoFit/>
          </a:bodyPr>
          <a:lstStyle/>
          <a:p>
            <a:pPr marL="0" indent="0">
              <a:buNone/>
            </a:pPr>
            <a:r>
              <a:rPr lang="en-US" altLang="en-US" sz="3300" dirty="0">
                <a:latin typeface="Helvetica Neue" panose="020B0604020202020204"/>
              </a:rPr>
              <a:t>  </a:t>
            </a:r>
          </a:p>
        </p:txBody>
      </p:sp>
      <p:pic>
        <p:nvPicPr>
          <p:cNvPr id="4" name="Picture 3" descr="A person in a black shirt&#10;&#10;AI-generated content may be incorrect.">
            <a:extLst>
              <a:ext uri="{FF2B5EF4-FFF2-40B4-BE49-F238E27FC236}">
                <a16:creationId xmlns:a16="http://schemas.microsoft.com/office/drawing/2014/main" id="{0D76EE2B-54B8-819A-730D-AD87F7A091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164" y="1531400"/>
            <a:ext cx="2385957" cy="2385957"/>
          </a:xfrm>
          <a:prstGeom prst="rect">
            <a:avLst/>
          </a:prstGeom>
        </p:spPr>
      </p:pic>
      <p:pic>
        <p:nvPicPr>
          <p:cNvPr id="7" name="Picture 6" descr="A person with a goatee&#10;&#10;AI-generated content may be incorrect.">
            <a:extLst>
              <a:ext uri="{FF2B5EF4-FFF2-40B4-BE49-F238E27FC236}">
                <a16:creationId xmlns:a16="http://schemas.microsoft.com/office/drawing/2014/main" id="{D45A7E80-2F16-0AF9-1CCB-D9B2A6E88B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39993" y="3046067"/>
            <a:ext cx="1928258" cy="2500250"/>
          </a:xfrm>
          <a:prstGeom prst="rect">
            <a:avLst/>
          </a:prstGeom>
        </p:spPr>
      </p:pic>
      <p:pic>
        <p:nvPicPr>
          <p:cNvPr id="2" name="Picture 1" descr="A person smiling at camera&#10;&#10;Description automatically generated">
            <a:extLst>
              <a:ext uri="{FF2B5EF4-FFF2-40B4-BE49-F238E27FC236}">
                <a16:creationId xmlns:a16="http://schemas.microsoft.com/office/drawing/2014/main" id="{7595D95D-1074-AC9B-D217-D3222DC667FC}"/>
              </a:ext>
            </a:extLst>
          </p:cNvPr>
          <p:cNvPicPr>
            <a:picLocks noChangeAspect="1"/>
          </p:cNvPicPr>
          <p:nvPr/>
        </p:nvPicPr>
        <p:blipFill>
          <a:blip r:embed="rId5"/>
          <a:stretch>
            <a:fillRect/>
          </a:stretch>
        </p:blipFill>
        <p:spPr>
          <a:xfrm>
            <a:off x="6922211" y="3046067"/>
            <a:ext cx="1703000" cy="2531153"/>
          </a:xfrm>
          <a:prstGeom prst="rect">
            <a:avLst/>
          </a:prstGeom>
        </p:spPr>
      </p:pic>
      <p:pic>
        <p:nvPicPr>
          <p:cNvPr id="5" name="Picture 4">
            <a:extLst>
              <a:ext uri="{FF2B5EF4-FFF2-40B4-BE49-F238E27FC236}">
                <a16:creationId xmlns:a16="http://schemas.microsoft.com/office/drawing/2014/main" id="{C8977119-8669-4745-4496-59F1F2818F44}"/>
              </a:ext>
            </a:extLst>
          </p:cNvPr>
          <p:cNvPicPr>
            <a:picLocks noChangeAspect="1"/>
          </p:cNvPicPr>
          <p:nvPr/>
        </p:nvPicPr>
        <p:blipFill rotWithShape="1">
          <a:blip r:embed="rId6"/>
          <a:srcRect l="5914" r="6246" b="-2"/>
          <a:stretch/>
        </p:blipFill>
        <p:spPr>
          <a:xfrm>
            <a:off x="4958332" y="1512675"/>
            <a:ext cx="1671638" cy="2537451"/>
          </a:xfrm>
          <a:prstGeom prst="rect">
            <a:avLst/>
          </a:prstGeom>
        </p:spPr>
      </p:pic>
    </p:spTree>
    <p:extLst>
      <p:ext uri="{BB962C8B-B14F-4D97-AF65-F5344CB8AC3E}">
        <p14:creationId xmlns:p14="http://schemas.microsoft.com/office/powerpoint/2010/main" val="2591812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2172A2-A635-4A0E-9CA5-7BB7591B5D2A}"/>
              </a:ext>
            </a:extLst>
          </p:cNvPr>
          <p:cNvSpPr>
            <a:spLocks noGrp="1"/>
          </p:cNvSpPr>
          <p:nvPr>
            <p:ph type="title"/>
          </p:nvPr>
        </p:nvSpPr>
        <p:spPr/>
        <p:txBody>
          <a:bodyPr/>
          <a:lstStyle/>
          <a:p>
            <a:pPr algn="ctr"/>
            <a:endParaRPr lang="en-US" u="none"/>
          </a:p>
        </p:txBody>
      </p:sp>
      <p:sp>
        <p:nvSpPr>
          <p:cNvPr id="4" name="Content Placeholder 3">
            <a:extLst>
              <a:ext uri="{FF2B5EF4-FFF2-40B4-BE49-F238E27FC236}">
                <a16:creationId xmlns:a16="http://schemas.microsoft.com/office/drawing/2014/main" id="{D75E8B24-AE41-4B95-AEC1-97CF514C1530}"/>
              </a:ext>
            </a:extLst>
          </p:cNvPr>
          <p:cNvSpPr>
            <a:spLocks noGrp="1"/>
          </p:cNvSpPr>
          <p:nvPr>
            <p:ph sz="half" idx="1"/>
          </p:nvPr>
        </p:nvSpPr>
        <p:spPr>
          <a:xfrm>
            <a:off x="1485900" y="2914650"/>
            <a:ext cx="3028950" cy="742950"/>
          </a:xfrm>
        </p:spPr>
        <p:txBody>
          <a:bodyPr>
            <a:normAutofit/>
          </a:bodyPr>
          <a:lstStyle/>
          <a:p>
            <a:pPr marL="0" indent="0" algn="ctr">
              <a:buNone/>
            </a:pPr>
            <a:r>
              <a:rPr lang="en-US" sz="3600"/>
              <a:t>Thank YOU</a:t>
            </a:r>
          </a:p>
        </p:txBody>
      </p:sp>
      <p:pic>
        <p:nvPicPr>
          <p:cNvPr id="7" name="Content Placeholder 6" descr="A picture containing outdoor, red, flag, close&#10;&#10;Description automatically generated">
            <a:extLst>
              <a:ext uri="{FF2B5EF4-FFF2-40B4-BE49-F238E27FC236}">
                <a16:creationId xmlns:a16="http://schemas.microsoft.com/office/drawing/2014/main" id="{745111B0-17E8-467D-91B6-7BE15C05D3E7}"/>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993744" y="1791891"/>
            <a:ext cx="2428350" cy="3637359"/>
          </a:xfrm>
        </p:spPr>
      </p:pic>
    </p:spTree>
    <p:extLst>
      <p:ext uri="{BB962C8B-B14F-4D97-AF65-F5344CB8AC3E}">
        <p14:creationId xmlns:p14="http://schemas.microsoft.com/office/powerpoint/2010/main" val="2643520619"/>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prstGeom prst="rect">
            <a:avLst/>
          </a:prstGeom>
        </p:spPr>
        <p:txBody>
          <a:bodyPr spcFirstLastPara="1" vert="horz" wrap="square" lIns="91425" tIns="91425" rIns="91425" bIns="91425" rtlCol="0" anchor="t" anchorCtr="0">
            <a:noAutofit/>
          </a:bodyPr>
          <a:lstStyle/>
          <a:p>
            <a:pPr>
              <a:spcBef>
                <a:spcPts val="0"/>
              </a:spcBef>
              <a:spcAft>
                <a:spcPts val="1600"/>
              </a:spcAft>
            </a:pPr>
            <a:r>
              <a:rPr lang="en-US" sz="3600" dirty="0">
                <a:solidFill>
                  <a:srgbClr val="3776B3"/>
                </a:solidFill>
                <a:latin typeface="Helvetica Neue" panose="020B0604020202020204" charset="0"/>
                <a:ea typeface="Libre Caslon Text"/>
                <a:cs typeface="Libre Caslon Text"/>
                <a:sym typeface="Libre Caslon Text"/>
              </a:rPr>
              <a:t>Objectives</a:t>
            </a:r>
            <a:r>
              <a:rPr lang="en-US" sz="2400" dirty="0">
                <a:solidFill>
                  <a:srgbClr val="3776B3"/>
                </a:solidFill>
                <a:latin typeface="Helvetica Neue" panose="020B0604020202020204" charset="0"/>
                <a:ea typeface="Libre Caslon Text"/>
                <a:cs typeface="Libre Caslon Text"/>
                <a:sym typeface="Libre Caslon Text"/>
              </a:rPr>
              <a:t> </a:t>
            </a:r>
            <a:endParaRPr sz="2400" dirty="0">
              <a:solidFill>
                <a:srgbClr val="3776B3"/>
              </a:solidFill>
              <a:latin typeface="Helvetica Neue" panose="020B0604020202020204" charset="0"/>
              <a:ea typeface="Libre Caslon Text"/>
              <a:cs typeface="Libre Caslon Text"/>
              <a:sym typeface="Libre Caslon Text"/>
            </a:endParaRPr>
          </a:p>
        </p:txBody>
      </p:sp>
      <p:sp>
        <p:nvSpPr>
          <p:cNvPr id="6" name="Content Placeholder 1">
            <a:extLst>
              <a:ext uri="{FF2B5EF4-FFF2-40B4-BE49-F238E27FC236}">
                <a16:creationId xmlns:a16="http://schemas.microsoft.com/office/drawing/2014/main" id="{0E9E9633-1F74-48B0-8D7C-D571D5E065E2}"/>
              </a:ext>
            </a:extLst>
          </p:cNvPr>
          <p:cNvSpPr txBox="1">
            <a:spLocks/>
          </p:cNvSpPr>
          <p:nvPr/>
        </p:nvSpPr>
        <p:spPr>
          <a:xfrm>
            <a:off x="1285505" y="2221798"/>
            <a:ext cx="6321600" cy="30024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endParaRPr lang="en-US" dirty="0"/>
          </a:p>
          <a:p>
            <a:pPr defTabSz="685800"/>
            <a:endParaRPr lang="en-US" dirty="0"/>
          </a:p>
          <a:p>
            <a:pPr defTabSz="685800"/>
            <a:endParaRPr lang="en-US" dirty="0"/>
          </a:p>
          <a:p>
            <a:pPr defTabSz="685800"/>
            <a:endParaRPr lang="en-US" dirty="0"/>
          </a:p>
          <a:p>
            <a:pPr defTabSz="685800"/>
            <a:endParaRPr lang="en-US" dirty="0"/>
          </a:p>
          <a:p>
            <a:pPr defTabSz="685800"/>
            <a:endParaRPr lang="en-US" dirty="0"/>
          </a:p>
        </p:txBody>
      </p:sp>
      <p:sp>
        <p:nvSpPr>
          <p:cNvPr id="3" name="TextBox 2">
            <a:extLst>
              <a:ext uri="{FF2B5EF4-FFF2-40B4-BE49-F238E27FC236}">
                <a16:creationId xmlns:a16="http://schemas.microsoft.com/office/drawing/2014/main" id="{C14D5DA0-99B0-95FE-4B89-EA94DDA8586E}"/>
              </a:ext>
            </a:extLst>
          </p:cNvPr>
          <p:cNvSpPr txBox="1"/>
          <p:nvPr/>
        </p:nvSpPr>
        <p:spPr>
          <a:xfrm>
            <a:off x="1024864" y="1205625"/>
            <a:ext cx="5808588" cy="4154984"/>
          </a:xfrm>
          <a:prstGeom prst="rect">
            <a:avLst/>
          </a:prstGeom>
          <a:noFill/>
        </p:spPr>
        <p:txBody>
          <a:bodyPr wrap="square">
            <a:spAutoFit/>
          </a:bodyPr>
          <a:lstStyle/>
          <a:p>
            <a:pPr marL="285750" indent="-285750" algn="just">
              <a:buFont typeface="Arial" panose="020B0604020202020204" pitchFamily="34" charset="0"/>
              <a:buChar char="•"/>
              <a:defRPr/>
            </a:pPr>
            <a:r>
              <a:rPr lang="en-US" sz="2400" dirty="0">
                <a:latin typeface="Helvetica Neue" panose="020B0604020202020204"/>
              </a:rPr>
              <a:t>Identify key assets in your utility.</a:t>
            </a:r>
          </a:p>
          <a:p>
            <a:pPr marL="285750" indent="-285750" algn="just">
              <a:buFont typeface="Arial" panose="020B0604020202020204" pitchFamily="34" charset="0"/>
              <a:buChar char="•"/>
              <a:defRPr/>
            </a:pPr>
            <a:endParaRPr lang="en-US" altLang="en-US" sz="2400" dirty="0">
              <a:solidFill>
                <a:srgbClr val="FF0000"/>
              </a:solidFill>
              <a:latin typeface="Helvetica Neue" panose="020B0604020202020204"/>
            </a:endParaRPr>
          </a:p>
          <a:p>
            <a:pPr marL="285750" indent="-285750" algn="just">
              <a:buFont typeface="Arial" panose="020B0604020202020204" pitchFamily="34" charset="0"/>
              <a:buChar char="•"/>
              <a:defRPr/>
            </a:pPr>
            <a:r>
              <a:rPr lang="en-US" sz="2400" dirty="0">
                <a:latin typeface="Helvetica Neue" panose="020B0604020202020204"/>
              </a:rPr>
              <a:t>Compare cost effectiveness of preventative maintenance and asset management to replacement.</a:t>
            </a:r>
          </a:p>
          <a:p>
            <a:pPr marL="285750" indent="-285750" algn="just">
              <a:buFont typeface="Arial" panose="020B0604020202020204" pitchFamily="34" charset="0"/>
              <a:buChar char="•"/>
              <a:defRPr/>
            </a:pPr>
            <a:endParaRPr lang="en-US" altLang="en-US" sz="2400" dirty="0">
              <a:latin typeface="Helvetica Neue" panose="020B0604020202020204"/>
            </a:endParaRPr>
          </a:p>
          <a:p>
            <a:pPr marL="285750" indent="-285750" algn="just">
              <a:buFont typeface="Arial" panose="020B0604020202020204" pitchFamily="34" charset="0"/>
              <a:buChar char="•"/>
              <a:defRPr/>
            </a:pPr>
            <a:r>
              <a:rPr lang="en-US" altLang="en-US" sz="2400" dirty="0">
                <a:latin typeface="Helvetica Neue" panose="020B0604020202020204"/>
              </a:rPr>
              <a:t>Communicate the value of water and wastewater services to community.</a:t>
            </a:r>
          </a:p>
          <a:p>
            <a:pPr marL="285750" indent="-285750" algn="just">
              <a:buFont typeface="Arial" panose="020B0604020202020204" pitchFamily="34" charset="0"/>
              <a:buChar char="•"/>
              <a:defRPr/>
            </a:pPr>
            <a:endParaRPr lang="en-US" altLang="en-US" sz="2400" dirty="0">
              <a:latin typeface="Helvetica Neue" panose="020B0604020202020204"/>
            </a:endParaRPr>
          </a:p>
          <a:p>
            <a:pPr marL="285750" indent="-285750" algn="just">
              <a:buFont typeface="Arial" panose="020B0604020202020204" pitchFamily="34" charset="0"/>
              <a:buChar char="•"/>
              <a:defRPr/>
            </a:pPr>
            <a:r>
              <a:rPr lang="en-US" altLang="en-US" sz="2400" dirty="0">
                <a:latin typeface="Helvetica Neue" panose="020B0604020202020204"/>
              </a:rPr>
              <a:t>Awareness of public facing resources on the internet.</a:t>
            </a:r>
            <a:endParaRPr lang="en-US" sz="2400" dirty="0">
              <a:latin typeface="Helvetica Neue" panose="020B0604020202020204"/>
            </a:endParaRPr>
          </a:p>
        </p:txBody>
      </p:sp>
      <p:pic>
        <p:nvPicPr>
          <p:cNvPr id="5" name="Picture 4">
            <a:extLst>
              <a:ext uri="{FF2B5EF4-FFF2-40B4-BE49-F238E27FC236}">
                <a16:creationId xmlns:a16="http://schemas.microsoft.com/office/drawing/2014/main" id="{44C58833-C1E7-C3C6-88A1-AB0FE5FC074C}"/>
              </a:ext>
            </a:extLst>
          </p:cNvPr>
          <p:cNvPicPr>
            <a:picLocks noChangeAspect="1"/>
          </p:cNvPicPr>
          <p:nvPr/>
        </p:nvPicPr>
        <p:blipFill>
          <a:blip r:embed="rId3"/>
          <a:stretch>
            <a:fillRect/>
          </a:stretch>
        </p:blipFill>
        <p:spPr>
          <a:xfrm>
            <a:off x="6944015" y="3801998"/>
            <a:ext cx="1828959" cy="1828959"/>
          </a:xfrm>
          <a:prstGeom prst="rect">
            <a:avLst/>
          </a:prstGeom>
        </p:spPr>
      </p:pic>
    </p:spTree>
    <p:extLst>
      <p:ext uri="{BB962C8B-B14F-4D97-AF65-F5344CB8AC3E}">
        <p14:creationId xmlns:p14="http://schemas.microsoft.com/office/powerpoint/2010/main" val="1847107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prstGeom prst="rect">
            <a:avLst/>
          </a:prstGeom>
        </p:spPr>
        <p:txBody>
          <a:bodyPr spcFirstLastPara="1" vert="horz" wrap="square" lIns="91425" tIns="91425" rIns="91425" bIns="91425" rtlCol="0" anchor="t" anchorCtr="0">
            <a:noAutofit/>
          </a:bodyPr>
          <a:lstStyle/>
          <a:p>
            <a:pPr>
              <a:spcBef>
                <a:spcPts val="0"/>
              </a:spcBef>
              <a:spcAft>
                <a:spcPts val="1600"/>
              </a:spcAft>
            </a:pPr>
            <a:r>
              <a:rPr lang="en-US" sz="3600" dirty="0">
                <a:solidFill>
                  <a:srgbClr val="3776B3"/>
                </a:solidFill>
                <a:latin typeface="Helvetica Neue" panose="020B0604020202020204" charset="0"/>
                <a:ea typeface="Libre Caslon Text"/>
                <a:cs typeface="Libre Caslon Text"/>
                <a:sym typeface="Libre Caslon Text"/>
              </a:rPr>
              <a:t>Exercise</a:t>
            </a:r>
            <a:endParaRPr sz="3600" dirty="0">
              <a:solidFill>
                <a:srgbClr val="3776B3"/>
              </a:solidFill>
              <a:latin typeface="Helvetica Neue" panose="020B0604020202020204" charset="0"/>
              <a:ea typeface="Libre Caslon Text"/>
              <a:cs typeface="Libre Caslon Text"/>
              <a:sym typeface="Libre Caslon Text"/>
            </a:endParaRPr>
          </a:p>
        </p:txBody>
      </p:sp>
      <p:sp>
        <p:nvSpPr>
          <p:cNvPr id="6" name="Content Placeholder 1">
            <a:extLst>
              <a:ext uri="{FF2B5EF4-FFF2-40B4-BE49-F238E27FC236}">
                <a16:creationId xmlns:a16="http://schemas.microsoft.com/office/drawing/2014/main" id="{0E9E9633-1F74-48B0-8D7C-D571D5E065E2}"/>
              </a:ext>
            </a:extLst>
          </p:cNvPr>
          <p:cNvSpPr txBox="1">
            <a:spLocks/>
          </p:cNvSpPr>
          <p:nvPr/>
        </p:nvSpPr>
        <p:spPr>
          <a:xfrm>
            <a:off x="1285505" y="2221798"/>
            <a:ext cx="6321600" cy="30024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endParaRPr lang="en-US" dirty="0"/>
          </a:p>
          <a:p>
            <a:pPr defTabSz="685800"/>
            <a:endParaRPr lang="en-US" dirty="0"/>
          </a:p>
          <a:p>
            <a:pPr defTabSz="685800"/>
            <a:endParaRPr lang="en-US" dirty="0"/>
          </a:p>
          <a:p>
            <a:pPr defTabSz="685800"/>
            <a:endParaRPr lang="en-US" dirty="0"/>
          </a:p>
          <a:p>
            <a:pPr defTabSz="685800"/>
            <a:endParaRPr lang="en-US" dirty="0"/>
          </a:p>
        </p:txBody>
      </p:sp>
      <p:sp>
        <p:nvSpPr>
          <p:cNvPr id="3" name="TextBox 2">
            <a:extLst>
              <a:ext uri="{FF2B5EF4-FFF2-40B4-BE49-F238E27FC236}">
                <a16:creationId xmlns:a16="http://schemas.microsoft.com/office/drawing/2014/main" id="{14B6BFB0-A482-1B15-7C91-6238B954BC0E}"/>
              </a:ext>
            </a:extLst>
          </p:cNvPr>
          <p:cNvSpPr txBox="1"/>
          <p:nvPr/>
        </p:nvSpPr>
        <p:spPr>
          <a:xfrm>
            <a:off x="1147940" y="2398974"/>
            <a:ext cx="7008017" cy="769441"/>
          </a:xfrm>
          <a:prstGeom prst="rect">
            <a:avLst/>
          </a:prstGeom>
          <a:noFill/>
        </p:spPr>
        <p:txBody>
          <a:bodyPr wrap="square">
            <a:spAutoFit/>
          </a:bodyPr>
          <a:lstStyle/>
          <a:p>
            <a:pPr marL="0" indent="0">
              <a:buNone/>
            </a:pPr>
            <a:r>
              <a:rPr lang="en-US" altLang="en-US" sz="4400" dirty="0">
                <a:latin typeface="Helvetica Neue" panose="020B0604020202020204"/>
              </a:rPr>
              <a:t>Sketch your water system.  </a:t>
            </a:r>
          </a:p>
        </p:txBody>
      </p:sp>
    </p:spTree>
    <p:extLst>
      <p:ext uri="{BB962C8B-B14F-4D97-AF65-F5344CB8AC3E}">
        <p14:creationId xmlns:p14="http://schemas.microsoft.com/office/powerpoint/2010/main" val="3384935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66A29B-D299-4D05-97FC-E7C74A53A8A0}"/>
              </a:ext>
            </a:extLst>
          </p:cNvPr>
          <p:cNvSpPr>
            <a:spLocks noGrp="1"/>
          </p:cNvSpPr>
          <p:nvPr>
            <p:ph type="title" idx="4294967295"/>
          </p:nvPr>
        </p:nvSpPr>
        <p:spPr>
          <a:xfrm>
            <a:off x="0" y="539750"/>
            <a:ext cx="6467475" cy="590550"/>
          </a:xfrm>
        </p:spPr>
        <p:txBody>
          <a:bodyPr/>
          <a:lstStyle/>
          <a:p>
            <a:r>
              <a:rPr lang="en-US" u="none" dirty="0"/>
              <a:t>Water System Assets</a:t>
            </a:r>
          </a:p>
        </p:txBody>
      </p:sp>
      <p:sp>
        <p:nvSpPr>
          <p:cNvPr id="4" name="Content Placeholder 3">
            <a:extLst>
              <a:ext uri="{FF2B5EF4-FFF2-40B4-BE49-F238E27FC236}">
                <a16:creationId xmlns:a16="http://schemas.microsoft.com/office/drawing/2014/main" id="{23F76036-474D-4394-9A6D-E4483AC1476C}"/>
              </a:ext>
            </a:extLst>
          </p:cNvPr>
          <p:cNvSpPr>
            <a:spLocks noGrp="1"/>
          </p:cNvSpPr>
          <p:nvPr>
            <p:ph sz="half" idx="4294967295"/>
          </p:nvPr>
        </p:nvSpPr>
        <p:spPr>
          <a:xfrm>
            <a:off x="292608" y="1545336"/>
            <a:ext cx="4626864" cy="3392424"/>
          </a:xfrm>
        </p:spPr>
        <p:txBody>
          <a:bodyPr>
            <a:normAutofit/>
          </a:bodyPr>
          <a:lstStyle/>
          <a:p>
            <a:r>
              <a:rPr lang="en-US" sz="2800" dirty="0"/>
              <a:t>Water Source: Intake</a:t>
            </a:r>
          </a:p>
          <a:p>
            <a:r>
              <a:rPr lang="en-US" sz="2800" dirty="0"/>
              <a:t>Water Storage Tanks</a:t>
            </a:r>
          </a:p>
          <a:p>
            <a:r>
              <a:rPr lang="en-US" sz="2800" dirty="0"/>
              <a:t>Water Treatment Plant </a:t>
            </a:r>
          </a:p>
          <a:p>
            <a:r>
              <a:rPr lang="en-US" sz="2800" dirty="0"/>
              <a:t>Hydrants</a:t>
            </a:r>
          </a:p>
          <a:p>
            <a:r>
              <a:rPr lang="en-US" sz="2800" dirty="0"/>
              <a:t>Trucks</a:t>
            </a:r>
          </a:p>
          <a:p>
            <a:r>
              <a:rPr lang="en-US" sz="2800" dirty="0"/>
              <a:t>Meters</a:t>
            </a:r>
          </a:p>
          <a:p>
            <a:r>
              <a:rPr lang="en-US" sz="2800" dirty="0"/>
              <a:t>Valves</a:t>
            </a:r>
          </a:p>
        </p:txBody>
      </p:sp>
      <p:sp>
        <p:nvSpPr>
          <p:cNvPr id="5" name="Content Placeholder 4">
            <a:extLst>
              <a:ext uri="{FF2B5EF4-FFF2-40B4-BE49-F238E27FC236}">
                <a16:creationId xmlns:a16="http://schemas.microsoft.com/office/drawing/2014/main" id="{815B619B-3830-41F0-90AE-21DB3CA66414}"/>
              </a:ext>
            </a:extLst>
          </p:cNvPr>
          <p:cNvSpPr>
            <a:spLocks noGrp="1"/>
          </p:cNvSpPr>
          <p:nvPr>
            <p:ph sz="half" idx="4294967295"/>
          </p:nvPr>
        </p:nvSpPr>
        <p:spPr>
          <a:xfrm>
            <a:off x="5105400" y="1545336"/>
            <a:ext cx="4038600" cy="4233672"/>
          </a:xfrm>
        </p:spPr>
        <p:txBody>
          <a:bodyPr>
            <a:normAutofit fontScale="25000" lnSpcReduction="20000"/>
          </a:bodyPr>
          <a:lstStyle/>
          <a:p>
            <a:pPr>
              <a:lnSpc>
                <a:spcPct val="110000"/>
              </a:lnSpc>
            </a:pPr>
            <a:r>
              <a:rPr lang="en-US" sz="11200" dirty="0"/>
              <a:t>Lines</a:t>
            </a:r>
          </a:p>
          <a:p>
            <a:pPr>
              <a:lnSpc>
                <a:spcPct val="110000"/>
              </a:lnSpc>
            </a:pPr>
            <a:r>
              <a:rPr lang="en-US" sz="11200" dirty="0"/>
              <a:t>Computer</a:t>
            </a:r>
          </a:p>
          <a:p>
            <a:pPr>
              <a:lnSpc>
                <a:spcPct val="110000"/>
              </a:lnSpc>
            </a:pPr>
            <a:r>
              <a:rPr lang="en-US" sz="11200" dirty="0"/>
              <a:t>Billing Software</a:t>
            </a:r>
          </a:p>
          <a:p>
            <a:pPr>
              <a:lnSpc>
                <a:spcPct val="110000"/>
              </a:lnSpc>
            </a:pPr>
            <a:r>
              <a:rPr lang="en-US" sz="11200" dirty="0"/>
              <a:t>Paying Customers</a:t>
            </a:r>
          </a:p>
          <a:p>
            <a:pPr>
              <a:lnSpc>
                <a:spcPct val="110000"/>
              </a:lnSpc>
            </a:pPr>
            <a:r>
              <a:rPr lang="en-US" sz="11200" b="1" dirty="0"/>
              <a:t>Employees</a:t>
            </a:r>
          </a:p>
          <a:p>
            <a:pPr>
              <a:lnSpc>
                <a:spcPct val="110000"/>
              </a:lnSpc>
            </a:pPr>
            <a:r>
              <a:rPr lang="en-US" sz="11200" b="1" dirty="0"/>
              <a:t>Certified operators</a:t>
            </a:r>
          </a:p>
          <a:p>
            <a:pPr>
              <a:lnSpc>
                <a:spcPct val="110000"/>
              </a:lnSpc>
            </a:pPr>
            <a:r>
              <a:rPr lang="en-US" sz="11200" b="1" dirty="0"/>
              <a:t>Well informed board members</a:t>
            </a:r>
          </a:p>
          <a:p>
            <a:pPr marL="0" indent="0">
              <a:buNone/>
            </a:pPr>
            <a:r>
              <a:rPr lang="en-US" dirty="0"/>
              <a:t> </a:t>
            </a:r>
          </a:p>
          <a:p>
            <a:endParaRPr lang="en-US" dirty="0"/>
          </a:p>
        </p:txBody>
      </p:sp>
    </p:spTree>
    <p:extLst>
      <p:ext uri="{BB962C8B-B14F-4D97-AF65-F5344CB8AC3E}">
        <p14:creationId xmlns:p14="http://schemas.microsoft.com/office/powerpoint/2010/main" val="2747759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BCE55-AFE4-475D-A0E4-3E42DE454571}"/>
              </a:ext>
            </a:extLst>
          </p:cNvPr>
          <p:cNvSpPr>
            <a:spLocks noGrp="1"/>
          </p:cNvSpPr>
          <p:nvPr>
            <p:ph type="title" idx="4294967295"/>
          </p:nvPr>
        </p:nvSpPr>
        <p:spPr>
          <a:xfrm>
            <a:off x="0" y="539750"/>
            <a:ext cx="6467475" cy="590550"/>
          </a:xfrm>
        </p:spPr>
        <p:txBody>
          <a:bodyPr/>
          <a:lstStyle/>
          <a:p>
            <a:r>
              <a:rPr lang="en-US" u="none"/>
              <a:t>Wastewater System Assets</a:t>
            </a:r>
          </a:p>
        </p:txBody>
      </p:sp>
      <p:sp>
        <p:nvSpPr>
          <p:cNvPr id="3" name="Content Placeholder 2">
            <a:extLst>
              <a:ext uri="{FF2B5EF4-FFF2-40B4-BE49-F238E27FC236}">
                <a16:creationId xmlns:a16="http://schemas.microsoft.com/office/drawing/2014/main" id="{0C82ACB1-BC80-4FFE-8C74-C25B245ACB45}"/>
              </a:ext>
            </a:extLst>
          </p:cNvPr>
          <p:cNvSpPr>
            <a:spLocks noGrp="1"/>
          </p:cNvSpPr>
          <p:nvPr>
            <p:ph sz="half" idx="4294967295"/>
          </p:nvPr>
        </p:nvSpPr>
        <p:spPr>
          <a:xfrm>
            <a:off x="265176" y="1474788"/>
            <a:ext cx="4038600" cy="4487100"/>
          </a:xfrm>
        </p:spPr>
        <p:txBody>
          <a:bodyPr>
            <a:normAutofit fontScale="70000" lnSpcReduction="20000"/>
          </a:bodyPr>
          <a:lstStyle/>
          <a:p>
            <a:pPr>
              <a:lnSpc>
                <a:spcPct val="110000"/>
              </a:lnSpc>
            </a:pPr>
            <a:r>
              <a:rPr lang="en-US" sz="4000" dirty="0"/>
              <a:t>WWTP</a:t>
            </a:r>
          </a:p>
          <a:p>
            <a:pPr>
              <a:lnSpc>
                <a:spcPct val="110000"/>
              </a:lnSpc>
            </a:pPr>
            <a:r>
              <a:rPr lang="en-US" sz="4000" dirty="0"/>
              <a:t>Lift Stations</a:t>
            </a:r>
          </a:p>
          <a:p>
            <a:pPr>
              <a:lnSpc>
                <a:spcPct val="110000"/>
              </a:lnSpc>
            </a:pPr>
            <a:r>
              <a:rPr lang="en-US" sz="4000" dirty="0"/>
              <a:t>Manholes</a:t>
            </a:r>
          </a:p>
          <a:p>
            <a:pPr>
              <a:lnSpc>
                <a:spcPct val="110000"/>
              </a:lnSpc>
            </a:pPr>
            <a:r>
              <a:rPr lang="en-US" sz="4000" dirty="0"/>
              <a:t>Pumps</a:t>
            </a:r>
          </a:p>
          <a:p>
            <a:pPr>
              <a:lnSpc>
                <a:spcPct val="110000"/>
              </a:lnSpc>
            </a:pPr>
            <a:r>
              <a:rPr lang="en-US" sz="4000" dirty="0"/>
              <a:t>Collection Lines</a:t>
            </a:r>
          </a:p>
          <a:p>
            <a:pPr>
              <a:lnSpc>
                <a:spcPct val="110000"/>
              </a:lnSpc>
            </a:pPr>
            <a:r>
              <a:rPr lang="en-US" sz="4000" dirty="0"/>
              <a:t>Force Mains</a:t>
            </a:r>
          </a:p>
          <a:p>
            <a:pPr>
              <a:lnSpc>
                <a:spcPct val="110000"/>
              </a:lnSpc>
            </a:pPr>
            <a:r>
              <a:rPr lang="en-US" sz="4000" dirty="0"/>
              <a:t>Grinder Pumps</a:t>
            </a:r>
          </a:p>
          <a:p>
            <a:pPr>
              <a:lnSpc>
                <a:spcPct val="110000"/>
              </a:lnSpc>
            </a:pPr>
            <a:r>
              <a:rPr lang="en-US" sz="4000" dirty="0"/>
              <a:t>Paying Customers</a:t>
            </a:r>
          </a:p>
          <a:p>
            <a:pPr>
              <a:lnSpc>
                <a:spcPct val="110000"/>
              </a:lnSpc>
            </a:pPr>
            <a:r>
              <a:rPr lang="en-US" sz="4000" b="1" dirty="0"/>
              <a:t>Employees</a:t>
            </a:r>
          </a:p>
          <a:p>
            <a:endParaRPr lang="en-US" dirty="0"/>
          </a:p>
        </p:txBody>
      </p:sp>
      <p:sp>
        <p:nvSpPr>
          <p:cNvPr id="4" name="Content Placeholder 3">
            <a:extLst>
              <a:ext uri="{FF2B5EF4-FFF2-40B4-BE49-F238E27FC236}">
                <a16:creationId xmlns:a16="http://schemas.microsoft.com/office/drawing/2014/main" id="{DB6ADB2F-F3E0-4599-8A13-6FCA28569E25}"/>
              </a:ext>
            </a:extLst>
          </p:cNvPr>
          <p:cNvSpPr>
            <a:spLocks noGrp="1"/>
          </p:cNvSpPr>
          <p:nvPr>
            <p:ph sz="half" idx="4294967295"/>
          </p:nvPr>
        </p:nvSpPr>
        <p:spPr>
          <a:xfrm>
            <a:off x="4419600" y="1474788"/>
            <a:ext cx="4459224" cy="4313364"/>
          </a:xfrm>
        </p:spPr>
        <p:txBody>
          <a:bodyPr>
            <a:normAutofit/>
          </a:bodyPr>
          <a:lstStyle/>
          <a:p>
            <a:r>
              <a:rPr lang="en-US" sz="2800" dirty="0"/>
              <a:t>Influent Bar Screen</a:t>
            </a:r>
          </a:p>
          <a:p>
            <a:r>
              <a:rPr lang="en-US" sz="2800" dirty="0"/>
              <a:t>Channel Grit Chamber</a:t>
            </a:r>
          </a:p>
          <a:p>
            <a:r>
              <a:rPr lang="en-US" sz="2800" dirty="0"/>
              <a:t>Sedimentation Tank</a:t>
            </a:r>
          </a:p>
          <a:p>
            <a:r>
              <a:rPr lang="en-US" sz="2800" dirty="0"/>
              <a:t>Trickling Filter</a:t>
            </a:r>
          </a:p>
          <a:p>
            <a:r>
              <a:rPr lang="en-US" sz="2800" dirty="0"/>
              <a:t>Sludge Filter Press</a:t>
            </a:r>
          </a:p>
          <a:p>
            <a:r>
              <a:rPr lang="en-US" sz="2800" dirty="0"/>
              <a:t>WWTP Operators</a:t>
            </a:r>
          </a:p>
          <a:p>
            <a:r>
              <a:rPr lang="en-US" sz="2800" dirty="0"/>
              <a:t>WW Collection Operators</a:t>
            </a:r>
          </a:p>
          <a:p>
            <a:r>
              <a:rPr lang="en-US" sz="2800" b="1" dirty="0"/>
              <a:t>Well Informed Board Members</a:t>
            </a:r>
          </a:p>
          <a:p>
            <a:endParaRPr lang="en-US" dirty="0"/>
          </a:p>
        </p:txBody>
      </p:sp>
    </p:spTree>
    <p:extLst>
      <p:ext uri="{BB962C8B-B14F-4D97-AF65-F5344CB8AC3E}">
        <p14:creationId xmlns:p14="http://schemas.microsoft.com/office/powerpoint/2010/main" val="111486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58ABA-E7AD-6C7E-B945-386CDE0E64DE}"/>
              </a:ext>
            </a:extLst>
          </p:cNvPr>
          <p:cNvSpPr>
            <a:spLocks noGrp="1"/>
          </p:cNvSpPr>
          <p:nvPr>
            <p:ph type="title" idx="4294967295"/>
          </p:nvPr>
        </p:nvSpPr>
        <p:spPr>
          <a:xfrm>
            <a:off x="0" y="228600"/>
            <a:ext cx="6724650" cy="1066800"/>
          </a:xfrm>
        </p:spPr>
        <p:txBody>
          <a:bodyPr/>
          <a:lstStyle/>
          <a:p>
            <a:r>
              <a:rPr lang="en-US" u="none" dirty="0"/>
              <a:t>Drinking Water Advisory Council-Operator Survey</a:t>
            </a:r>
          </a:p>
        </p:txBody>
      </p:sp>
      <p:sp>
        <p:nvSpPr>
          <p:cNvPr id="3" name="Content Placeholder 2">
            <a:extLst>
              <a:ext uri="{FF2B5EF4-FFF2-40B4-BE49-F238E27FC236}">
                <a16:creationId xmlns:a16="http://schemas.microsoft.com/office/drawing/2014/main" id="{668DEE94-F78E-FA5B-527A-B4E7841FEC8C}"/>
              </a:ext>
            </a:extLst>
          </p:cNvPr>
          <p:cNvSpPr>
            <a:spLocks noGrp="1"/>
          </p:cNvSpPr>
          <p:nvPr>
            <p:ph sz="half" idx="4294967295"/>
          </p:nvPr>
        </p:nvSpPr>
        <p:spPr>
          <a:xfrm>
            <a:off x="265176" y="1600200"/>
            <a:ext cx="3962400" cy="4849812"/>
          </a:xfrm>
        </p:spPr>
        <p:txBody>
          <a:bodyPr/>
          <a:lstStyle/>
          <a:p>
            <a:pPr marL="0" indent="0">
              <a:buNone/>
            </a:pPr>
            <a:r>
              <a:rPr lang="en-US" sz="4000" dirty="0"/>
              <a:t>What did we learn?</a:t>
            </a:r>
          </a:p>
        </p:txBody>
      </p:sp>
      <p:sp>
        <p:nvSpPr>
          <p:cNvPr id="4" name="Content Placeholder 3">
            <a:extLst>
              <a:ext uri="{FF2B5EF4-FFF2-40B4-BE49-F238E27FC236}">
                <a16:creationId xmlns:a16="http://schemas.microsoft.com/office/drawing/2014/main" id="{447032F6-BCA6-C1A8-6E3B-4CDD0E4D69F4}"/>
              </a:ext>
            </a:extLst>
          </p:cNvPr>
          <p:cNvSpPr>
            <a:spLocks noGrp="1"/>
          </p:cNvSpPr>
          <p:nvPr>
            <p:ph sz="half" idx="4294967295"/>
          </p:nvPr>
        </p:nvSpPr>
        <p:spPr>
          <a:xfrm>
            <a:off x="3886200" y="1600200"/>
            <a:ext cx="5257800" cy="4621213"/>
          </a:xfrm>
        </p:spPr>
        <p:txBody>
          <a:bodyPr/>
          <a:lstStyle/>
          <a:p>
            <a:r>
              <a:rPr lang="en-US" sz="2800" dirty="0"/>
              <a:t>Class IV Operators Email: 66%</a:t>
            </a:r>
          </a:p>
          <a:p>
            <a:r>
              <a:rPr lang="en-US" sz="2800" dirty="0"/>
              <a:t>Aging Infrastructure: 73%</a:t>
            </a:r>
          </a:p>
          <a:p>
            <a:r>
              <a:rPr lang="en-US" sz="2800" dirty="0"/>
              <a:t>Difficulty hiring/retaining skilled staff: 64%</a:t>
            </a:r>
          </a:p>
          <a:p>
            <a:r>
              <a:rPr lang="en-US" sz="2800" dirty="0"/>
              <a:t>Operator Wages: $13-$52/</a:t>
            </a:r>
            <a:r>
              <a:rPr lang="en-US" sz="2800" dirty="0" err="1"/>
              <a:t>hr</a:t>
            </a:r>
            <a:endParaRPr lang="en-US" sz="2800" dirty="0"/>
          </a:p>
          <a:p>
            <a:r>
              <a:rPr lang="en-US" sz="2800" dirty="0"/>
              <a:t>Enjoy their jobs</a:t>
            </a:r>
          </a:p>
          <a:p>
            <a:r>
              <a:rPr lang="en-US" sz="2800" dirty="0"/>
              <a:t>Recruited from systems</a:t>
            </a:r>
          </a:p>
          <a:p>
            <a:pPr marL="0" indent="0">
              <a:buNone/>
            </a:pPr>
            <a:endParaRPr lang="en-US"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D06CBAC1-D82B-A4D8-36C6-DD52035C649B}"/>
              </a:ext>
            </a:extLst>
          </p:cNvPr>
          <p:cNvPicPr>
            <a:picLocks noChangeAspect="1"/>
          </p:cNvPicPr>
          <p:nvPr/>
        </p:nvPicPr>
        <p:blipFill>
          <a:blip r:embed="rId3"/>
          <a:stretch>
            <a:fillRect/>
          </a:stretch>
        </p:blipFill>
        <p:spPr>
          <a:xfrm>
            <a:off x="481584" y="3008376"/>
            <a:ext cx="2362200" cy="2362200"/>
          </a:xfrm>
          <a:prstGeom prst="rect">
            <a:avLst/>
          </a:prstGeom>
        </p:spPr>
      </p:pic>
    </p:spTree>
    <p:extLst>
      <p:ext uri="{BB962C8B-B14F-4D97-AF65-F5344CB8AC3E}">
        <p14:creationId xmlns:p14="http://schemas.microsoft.com/office/powerpoint/2010/main" val="344452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FCA9CF2-4D32-C7BF-AC46-437E470DC913}"/>
              </a:ext>
            </a:extLst>
          </p:cNvPr>
          <p:cNvSpPr>
            <a:spLocks noGrp="1"/>
          </p:cNvSpPr>
          <p:nvPr>
            <p:ph idx="4294967295"/>
          </p:nvPr>
        </p:nvSpPr>
        <p:spPr>
          <a:xfrm>
            <a:off x="790956" y="1383792"/>
            <a:ext cx="7562088" cy="5105400"/>
          </a:xfrm>
        </p:spPr>
        <p:txBody>
          <a:bodyPr>
            <a:normAutofit fontScale="92500" lnSpcReduction="10000"/>
          </a:bodyPr>
          <a:lstStyle/>
          <a:p>
            <a:pPr>
              <a:lnSpc>
                <a:spcPct val="100000"/>
              </a:lnSpc>
            </a:pPr>
            <a:r>
              <a:rPr lang="en-US" sz="2800" dirty="0"/>
              <a:t>Rate of Pay: 74%</a:t>
            </a:r>
          </a:p>
          <a:p>
            <a:pPr>
              <a:lnSpc>
                <a:spcPct val="100000"/>
              </a:lnSpc>
            </a:pPr>
            <a:r>
              <a:rPr lang="en-US" sz="2800" dirty="0"/>
              <a:t>Lack of Qualified Applicants</a:t>
            </a:r>
          </a:p>
          <a:p>
            <a:pPr>
              <a:lnSpc>
                <a:spcPct val="100000"/>
              </a:lnSpc>
            </a:pPr>
            <a:r>
              <a:rPr lang="en-US" sz="2800" dirty="0"/>
              <a:t>Available shifts</a:t>
            </a:r>
          </a:p>
          <a:p>
            <a:pPr>
              <a:lnSpc>
                <a:spcPct val="100000"/>
              </a:lnSpc>
            </a:pPr>
            <a:r>
              <a:rPr lang="en-US" sz="2800" dirty="0"/>
              <a:t>Financial limitations at the utility</a:t>
            </a:r>
          </a:p>
          <a:p>
            <a:pPr>
              <a:lnSpc>
                <a:spcPct val="100000"/>
              </a:lnSpc>
            </a:pPr>
            <a:r>
              <a:rPr lang="en-US" sz="2800" dirty="0"/>
              <a:t>Certification process and requirements</a:t>
            </a:r>
          </a:p>
          <a:p>
            <a:pPr>
              <a:lnSpc>
                <a:spcPct val="100000"/>
              </a:lnSpc>
            </a:pPr>
            <a:r>
              <a:rPr lang="en-US" sz="2800" dirty="0"/>
              <a:t>Other:</a:t>
            </a:r>
          </a:p>
          <a:p>
            <a:pPr lvl="1">
              <a:lnSpc>
                <a:spcPct val="100000"/>
              </a:lnSpc>
              <a:spcBef>
                <a:spcPts val="750"/>
              </a:spcBef>
            </a:pPr>
            <a:r>
              <a:rPr lang="en-US" sz="2800" dirty="0"/>
              <a:t>Over regulation</a:t>
            </a:r>
          </a:p>
          <a:p>
            <a:pPr lvl="1">
              <a:lnSpc>
                <a:spcPct val="100000"/>
              </a:lnSpc>
              <a:spcBef>
                <a:spcPts val="750"/>
              </a:spcBef>
            </a:pPr>
            <a:r>
              <a:rPr lang="en-US" sz="2800" dirty="0"/>
              <a:t>Pay does not match level of responsibility</a:t>
            </a:r>
          </a:p>
          <a:p>
            <a:pPr lvl="1">
              <a:lnSpc>
                <a:spcPct val="100000"/>
              </a:lnSpc>
              <a:spcBef>
                <a:spcPts val="750"/>
              </a:spcBef>
            </a:pPr>
            <a:r>
              <a:rPr lang="en-US" sz="2800" dirty="0"/>
              <a:t>Management not understanding regulatory requirements</a:t>
            </a:r>
          </a:p>
          <a:p>
            <a:pPr lvl="1">
              <a:lnSpc>
                <a:spcPct val="100000"/>
              </a:lnSpc>
              <a:spcBef>
                <a:spcPts val="750"/>
              </a:spcBef>
            </a:pPr>
            <a:r>
              <a:rPr lang="en-US" sz="2800" dirty="0"/>
              <a:t>Lack of Benefits</a:t>
            </a:r>
          </a:p>
          <a:p>
            <a:pPr lvl="1"/>
            <a:endParaRPr lang="en-US" dirty="0"/>
          </a:p>
          <a:p>
            <a:endParaRPr lang="en-US" dirty="0"/>
          </a:p>
        </p:txBody>
      </p:sp>
      <p:sp>
        <p:nvSpPr>
          <p:cNvPr id="2" name="Title 1">
            <a:extLst>
              <a:ext uri="{FF2B5EF4-FFF2-40B4-BE49-F238E27FC236}">
                <a16:creationId xmlns:a16="http://schemas.microsoft.com/office/drawing/2014/main" id="{D832F2F1-6F99-CA18-3D52-2523041EF584}"/>
              </a:ext>
            </a:extLst>
          </p:cNvPr>
          <p:cNvSpPr>
            <a:spLocks noGrp="1"/>
          </p:cNvSpPr>
          <p:nvPr>
            <p:ph type="title" idx="4294967295"/>
          </p:nvPr>
        </p:nvSpPr>
        <p:spPr>
          <a:xfrm>
            <a:off x="0" y="539750"/>
            <a:ext cx="6467475" cy="590550"/>
          </a:xfrm>
        </p:spPr>
        <p:txBody>
          <a:bodyPr/>
          <a:lstStyle/>
          <a:p>
            <a:r>
              <a:rPr lang="en-US" u="none"/>
              <a:t>Barriers to Hiring Operators</a:t>
            </a:r>
          </a:p>
        </p:txBody>
      </p:sp>
    </p:spTree>
    <p:extLst>
      <p:ext uri="{BB962C8B-B14F-4D97-AF65-F5344CB8AC3E}">
        <p14:creationId xmlns:p14="http://schemas.microsoft.com/office/powerpoint/2010/main" val="1529946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BFFD7F-5914-9EA2-FB7F-26DF50C1A0B0}"/>
              </a:ext>
            </a:extLst>
          </p:cNvPr>
          <p:cNvSpPr>
            <a:spLocks noGrp="1"/>
          </p:cNvSpPr>
          <p:nvPr>
            <p:ph idx="4294967295"/>
          </p:nvPr>
        </p:nvSpPr>
        <p:spPr>
          <a:xfrm>
            <a:off x="490728" y="1468438"/>
            <a:ext cx="8162544" cy="4849812"/>
          </a:xfrm>
        </p:spPr>
        <p:txBody>
          <a:bodyPr/>
          <a:lstStyle/>
          <a:p>
            <a:r>
              <a:rPr lang="en-US" sz="2800" dirty="0"/>
              <a:t>Paid sick and vacation days</a:t>
            </a:r>
          </a:p>
          <a:p>
            <a:r>
              <a:rPr lang="en-US" sz="2800" dirty="0"/>
              <a:t>Paid holidays</a:t>
            </a:r>
          </a:p>
          <a:p>
            <a:r>
              <a:rPr lang="en-US" sz="2800" dirty="0"/>
              <a:t>Health insurance</a:t>
            </a:r>
          </a:p>
          <a:p>
            <a:r>
              <a:rPr lang="en-US" sz="2800" dirty="0"/>
              <a:t>Retirement benefits</a:t>
            </a:r>
          </a:p>
          <a:p>
            <a:r>
              <a:rPr lang="en-US" sz="2800" dirty="0"/>
              <a:t>Paid time and travel to trainings</a:t>
            </a:r>
          </a:p>
          <a:p>
            <a:r>
              <a:rPr lang="en-US" sz="2800" dirty="0"/>
              <a:t>Reimbursement for certification fees and licenses</a:t>
            </a:r>
          </a:p>
          <a:p>
            <a:r>
              <a:rPr lang="en-US" sz="2800" dirty="0"/>
              <a:t>Overtime</a:t>
            </a:r>
          </a:p>
          <a:p>
            <a:r>
              <a:rPr lang="en-US" sz="2800" dirty="0"/>
              <a:t>Life &amp; disability insurance</a:t>
            </a:r>
          </a:p>
          <a:p>
            <a:r>
              <a:rPr lang="en-US" sz="2800" dirty="0"/>
              <a:t>Annual raises</a:t>
            </a:r>
          </a:p>
          <a:p>
            <a:endParaRPr lang="en-US" dirty="0"/>
          </a:p>
        </p:txBody>
      </p:sp>
      <p:sp>
        <p:nvSpPr>
          <p:cNvPr id="3" name="Title 2">
            <a:extLst>
              <a:ext uri="{FF2B5EF4-FFF2-40B4-BE49-F238E27FC236}">
                <a16:creationId xmlns:a16="http://schemas.microsoft.com/office/drawing/2014/main" id="{A8020675-9375-0355-75DA-622458FA1398}"/>
              </a:ext>
            </a:extLst>
          </p:cNvPr>
          <p:cNvSpPr>
            <a:spLocks noGrp="1"/>
          </p:cNvSpPr>
          <p:nvPr>
            <p:ph type="title" idx="4294967295"/>
          </p:nvPr>
        </p:nvSpPr>
        <p:spPr>
          <a:xfrm>
            <a:off x="1" y="539750"/>
            <a:ext cx="3675888" cy="590550"/>
          </a:xfrm>
        </p:spPr>
        <p:txBody>
          <a:bodyPr/>
          <a:lstStyle/>
          <a:p>
            <a:r>
              <a:rPr lang="en-US" u="none" dirty="0"/>
              <a:t>Benefits</a:t>
            </a:r>
          </a:p>
        </p:txBody>
      </p:sp>
    </p:spTree>
    <p:extLst>
      <p:ext uri="{BB962C8B-B14F-4D97-AF65-F5344CB8AC3E}">
        <p14:creationId xmlns:p14="http://schemas.microsoft.com/office/powerpoint/2010/main" val="4221252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06BA915-83D4-4C0F-8B05-16DB3DC25D6E}"/>
              </a:ext>
            </a:extLst>
          </p:cNvPr>
          <p:cNvSpPr>
            <a:spLocks noGrp="1"/>
          </p:cNvSpPr>
          <p:nvPr>
            <p:ph idx="4294967295"/>
          </p:nvPr>
        </p:nvSpPr>
        <p:spPr>
          <a:xfrm>
            <a:off x="0" y="1474788"/>
            <a:ext cx="8229600" cy="4849812"/>
          </a:xfrm>
        </p:spPr>
        <p:txBody>
          <a:bodyPr/>
          <a:lstStyle/>
          <a:p>
            <a:pPr marL="0" indent="0" algn="ctr">
              <a:buNone/>
            </a:pPr>
            <a:r>
              <a:rPr lang="en-US" sz="4400" dirty="0"/>
              <a:t>Asset Management </a:t>
            </a:r>
          </a:p>
          <a:p>
            <a:pPr marL="0" indent="0" algn="ctr">
              <a:buNone/>
            </a:pPr>
            <a:r>
              <a:rPr lang="en-US" sz="4400" dirty="0"/>
              <a:t>vs. </a:t>
            </a:r>
          </a:p>
          <a:p>
            <a:pPr marL="0" indent="0" algn="ctr">
              <a:buNone/>
            </a:pPr>
            <a:r>
              <a:rPr lang="en-US" sz="4400" dirty="0"/>
              <a:t>Preventative Maintenance</a:t>
            </a:r>
          </a:p>
          <a:p>
            <a:pPr marL="0" indent="0">
              <a:buNone/>
            </a:pPr>
            <a:endParaRPr lang="en-US" dirty="0"/>
          </a:p>
        </p:txBody>
      </p:sp>
      <p:pic>
        <p:nvPicPr>
          <p:cNvPr id="2" name="Picture 1">
            <a:extLst>
              <a:ext uri="{FF2B5EF4-FFF2-40B4-BE49-F238E27FC236}">
                <a16:creationId xmlns:a16="http://schemas.microsoft.com/office/drawing/2014/main" id="{5AADB85E-16A1-468A-996E-414D2072F681}"/>
              </a:ext>
            </a:extLst>
          </p:cNvPr>
          <p:cNvPicPr>
            <a:picLocks noChangeAspect="1"/>
          </p:cNvPicPr>
          <p:nvPr/>
        </p:nvPicPr>
        <p:blipFill>
          <a:blip r:embed="rId3"/>
          <a:stretch>
            <a:fillRect/>
          </a:stretch>
        </p:blipFill>
        <p:spPr>
          <a:xfrm>
            <a:off x="304286" y="3962400"/>
            <a:ext cx="2320018" cy="2286000"/>
          </a:xfrm>
          <a:prstGeom prst="rect">
            <a:avLst/>
          </a:prstGeom>
        </p:spPr>
      </p:pic>
    </p:spTree>
    <p:extLst>
      <p:ext uri="{BB962C8B-B14F-4D97-AF65-F5344CB8AC3E}">
        <p14:creationId xmlns:p14="http://schemas.microsoft.com/office/powerpoint/2010/main" val="2321706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3CBA46C5-909F-E157-2C2A-0D5A1DADBBD8}"/>
            </a:ext>
          </a:extLst>
        </p:cNvPr>
        <p:cNvGrpSpPr/>
        <p:nvPr/>
      </p:nvGrpSpPr>
      <p:grpSpPr>
        <a:xfrm>
          <a:off x="0" y="0"/>
          <a:ext cx="0" cy="0"/>
          <a:chOff x="0" y="0"/>
          <a:chExt cx="0" cy="0"/>
        </a:xfrm>
      </p:grpSpPr>
      <p:sp>
        <p:nvSpPr>
          <p:cNvPr id="102" name="Google Shape;102;p16">
            <a:extLst>
              <a:ext uri="{FF2B5EF4-FFF2-40B4-BE49-F238E27FC236}">
                <a16:creationId xmlns:a16="http://schemas.microsoft.com/office/drawing/2014/main" id="{00724A4B-E666-5AAC-D069-68AAC75484FF}"/>
              </a:ext>
            </a:extLst>
          </p:cNvPr>
          <p:cNvSpPr txBox="1">
            <a:spLocks noGrp="1"/>
          </p:cNvSpPr>
          <p:nvPr>
            <p:ph type="title"/>
          </p:nvPr>
        </p:nvSpPr>
        <p:spPr>
          <a:prstGeom prst="rect">
            <a:avLst/>
          </a:prstGeom>
        </p:spPr>
        <p:txBody>
          <a:bodyPr spcFirstLastPara="1" vert="horz" wrap="square" lIns="91425" tIns="91425" rIns="91425" bIns="91425" rtlCol="0" anchor="t" anchorCtr="0">
            <a:noAutofit/>
          </a:bodyPr>
          <a:lstStyle/>
          <a:p>
            <a:pPr>
              <a:spcBef>
                <a:spcPts val="0"/>
              </a:spcBef>
              <a:spcAft>
                <a:spcPts val="1600"/>
              </a:spcAft>
            </a:pPr>
            <a:r>
              <a:rPr lang="en-US" sz="2800" u="none" dirty="0"/>
              <a:t>Asset Management/Preventative Maintenance</a:t>
            </a:r>
            <a:endParaRPr sz="2400" dirty="0">
              <a:solidFill>
                <a:srgbClr val="3776B3"/>
              </a:solidFill>
              <a:latin typeface="Helvetica Neue" panose="020B0604020202020204" charset="0"/>
              <a:ea typeface="Libre Caslon Text"/>
              <a:cs typeface="Libre Caslon Text"/>
              <a:sym typeface="Libre Caslon Text"/>
            </a:endParaRPr>
          </a:p>
        </p:txBody>
      </p:sp>
      <p:sp>
        <p:nvSpPr>
          <p:cNvPr id="6" name="Content Placeholder 1">
            <a:extLst>
              <a:ext uri="{FF2B5EF4-FFF2-40B4-BE49-F238E27FC236}">
                <a16:creationId xmlns:a16="http://schemas.microsoft.com/office/drawing/2014/main" id="{BF1E7B68-65B0-F5F9-3092-3B06E30086D7}"/>
              </a:ext>
            </a:extLst>
          </p:cNvPr>
          <p:cNvSpPr txBox="1">
            <a:spLocks/>
          </p:cNvSpPr>
          <p:nvPr/>
        </p:nvSpPr>
        <p:spPr>
          <a:xfrm>
            <a:off x="1285505" y="2221798"/>
            <a:ext cx="6321600" cy="30024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endParaRPr lang="en-US" dirty="0"/>
          </a:p>
          <a:p>
            <a:pPr defTabSz="685800"/>
            <a:endParaRPr lang="en-US" dirty="0"/>
          </a:p>
          <a:p>
            <a:pPr defTabSz="685800"/>
            <a:endParaRPr lang="en-US" dirty="0"/>
          </a:p>
          <a:p>
            <a:pPr defTabSz="685800"/>
            <a:endParaRPr lang="en-US" dirty="0"/>
          </a:p>
          <a:p>
            <a:pPr defTabSz="685800"/>
            <a:endParaRPr lang="en-US" dirty="0"/>
          </a:p>
        </p:txBody>
      </p:sp>
      <p:sp>
        <p:nvSpPr>
          <p:cNvPr id="3" name="TextBox 2">
            <a:extLst>
              <a:ext uri="{FF2B5EF4-FFF2-40B4-BE49-F238E27FC236}">
                <a16:creationId xmlns:a16="http://schemas.microsoft.com/office/drawing/2014/main" id="{6B321649-9124-A457-A22C-C0C5F4935BBC}"/>
              </a:ext>
            </a:extLst>
          </p:cNvPr>
          <p:cNvSpPr txBox="1"/>
          <p:nvPr/>
        </p:nvSpPr>
        <p:spPr>
          <a:xfrm>
            <a:off x="720841" y="1633803"/>
            <a:ext cx="7932206" cy="3970318"/>
          </a:xfrm>
          <a:prstGeom prst="rect">
            <a:avLst/>
          </a:prstGeom>
          <a:noFill/>
        </p:spPr>
        <p:txBody>
          <a:bodyPr wrap="square">
            <a:spAutoFit/>
          </a:bodyPr>
          <a:lstStyle/>
          <a:p>
            <a:pPr algn="just" eaLnBrk="1" hangingPunct="1">
              <a:buFontTx/>
              <a:buNone/>
              <a:defRPr/>
            </a:pPr>
            <a:r>
              <a:rPr lang="en-US" altLang="en-US" sz="2800" dirty="0"/>
              <a:t>A </a:t>
            </a:r>
            <a:r>
              <a:rPr lang="en-US" altLang="en-US" sz="2800" b="1" dirty="0">
                <a:solidFill>
                  <a:schemeClr val="accent6"/>
                </a:solidFill>
              </a:rPr>
              <a:t>planning process </a:t>
            </a:r>
            <a:r>
              <a:rPr lang="en-US" altLang="en-US" sz="2800" dirty="0"/>
              <a:t>that ensures that entities get the </a:t>
            </a:r>
            <a:r>
              <a:rPr lang="en-US" altLang="en-US" sz="2800" b="1" dirty="0">
                <a:solidFill>
                  <a:srgbClr val="00B0F0"/>
                </a:solidFill>
              </a:rPr>
              <a:t>most value from each asset</a:t>
            </a:r>
            <a:r>
              <a:rPr lang="en-US" altLang="en-US" sz="2800" dirty="0">
                <a:solidFill>
                  <a:srgbClr val="00B0F0"/>
                </a:solidFill>
              </a:rPr>
              <a:t> </a:t>
            </a:r>
            <a:r>
              <a:rPr lang="en-US" altLang="en-US" sz="2800" dirty="0"/>
              <a:t>and have the </a:t>
            </a:r>
            <a:r>
              <a:rPr lang="en-US" altLang="en-US" sz="2800" b="1" dirty="0">
                <a:solidFill>
                  <a:srgbClr val="00B050"/>
                </a:solidFill>
              </a:rPr>
              <a:t>financial resources </a:t>
            </a:r>
            <a:r>
              <a:rPr lang="en-US" altLang="en-US" sz="2800" dirty="0"/>
              <a:t>to rehabilitate and replace them when necessary.</a:t>
            </a:r>
          </a:p>
          <a:p>
            <a:pPr algn="just" eaLnBrk="1" hangingPunct="1">
              <a:buFontTx/>
              <a:buNone/>
              <a:defRPr/>
            </a:pPr>
            <a:endParaRPr lang="en-US" altLang="en-US" sz="2800" dirty="0"/>
          </a:p>
          <a:p>
            <a:pPr algn="just" eaLnBrk="1" hangingPunct="1">
              <a:buFontTx/>
              <a:buNone/>
              <a:defRPr/>
            </a:pPr>
            <a:r>
              <a:rPr lang="en-US" altLang="en-US" sz="2800" dirty="0"/>
              <a:t>Not a new concept… Preventative Maintenance Program that is fully supported… </a:t>
            </a:r>
            <a:r>
              <a:rPr lang="en-US" altLang="en-US" sz="2800" b="1" dirty="0">
                <a:solidFill>
                  <a:srgbClr val="0070C0"/>
                </a:solidFill>
              </a:rPr>
              <a:t>FINANCIALLY SUPPORTED</a:t>
            </a:r>
            <a:r>
              <a:rPr lang="en-US" altLang="en-US" sz="2800" dirty="0"/>
              <a:t>… by the board and local elected officials!</a:t>
            </a:r>
          </a:p>
        </p:txBody>
      </p:sp>
    </p:spTree>
    <p:extLst>
      <p:ext uri="{BB962C8B-B14F-4D97-AF65-F5344CB8AC3E}">
        <p14:creationId xmlns:p14="http://schemas.microsoft.com/office/powerpoint/2010/main" val="2022533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1">
          <a:extLst>
            <a:ext uri="{FF2B5EF4-FFF2-40B4-BE49-F238E27FC236}">
              <a16:creationId xmlns:a16="http://schemas.microsoft.com/office/drawing/2014/main" id="{CDA5FBBB-CA0B-CCC7-50EF-64EBDB6CD47E}"/>
            </a:ext>
          </a:extLst>
        </p:cNvPr>
        <p:cNvGrpSpPr/>
        <p:nvPr/>
      </p:nvGrpSpPr>
      <p:grpSpPr>
        <a:xfrm>
          <a:off x="0" y="0"/>
          <a:ext cx="0" cy="0"/>
          <a:chOff x="0" y="0"/>
          <a:chExt cx="0" cy="0"/>
        </a:xfrm>
      </p:grpSpPr>
      <p:sp>
        <p:nvSpPr>
          <p:cNvPr id="102" name="Google Shape;102;p16">
            <a:extLst>
              <a:ext uri="{FF2B5EF4-FFF2-40B4-BE49-F238E27FC236}">
                <a16:creationId xmlns:a16="http://schemas.microsoft.com/office/drawing/2014/main" id="{C9A65A73-4C93-8E0E-56D4-A0A3173D3DEF}"/>
              </a:ext>
            </a:extLst>
          </p:cNvPr>
          <p:cNvSpPr txBox="1">
            <a:spLocks noGrp="1"/>
          </p:cNvSpPr>
          <p:nvPr>
            <p:ph type="title"/>
          </p:nvPr>
        </p:nvSpPr>
        <p:spPr>
          <a:xfrm>
            <a:off x="552321" y="1429901"/>
            <a:ext cx="3510315" cy="1873271"/>
          </a:xfrm>
          <a:prstGeom prst="rect">
            <a:avLst/>
          </a:prstGeom>
        </p:spPr>
        <p:txBody>
          <a:bodyPr spcFirstLastPara="1" vert="horz" wrap="square" lIns="91425" tIns="91425" rIns="91425" bIns="91425" rtlCol="0" anchor="t" anchorCtr="0">
            <a:noAutofit/>
          </a:bodyPr>
          <a:lstStyle/>
          <a:p>
            <a:pPr>
              <a:spcBef>
                <a:spcPts val="0"/>
              </a:spcBef>
              <a:spcAft>
                <a:spcPts val="1600"/>
              </a:spcAft>
            </a:pPr>
            <a:r>
              <a:rPr lang="en-US" sz="3600" u="none" dirty="0"/>
              <a:t>Asset Management is not regulated in Kentucky.</a:t>
            </a:r>
            <a:br>
              <a:rPr lang="en-US" sz="3600" u="none" dirty="0"/>
            </a:br>
            <a:br>
              <a:rPr lang="en-US" sz="3600" u="none" dirty="0"/>
            </a:br>
            <a:r>
              <a:rPr lang="en-US" sz="3600" u="none" dirty="0"/>
              <a:t>Yet…..</a:t>
            </a:r>
            <a:br>
              <a:rPr lang="en-US" sz="2400" u="none" dirty="0"/>
            </a:br>
            <a:endParaRPr lang="en-US" sz="2400" dirty="0">
              <a:solidFill>
                <a:srgbClr val="3776B3"/>
              </a:solidFill>
              <a:latin typeface="Helvetica Neue" panose="020B0604020202020204" charset="0"/>
              <a:ea typeface="Libre Caslon Text"/>
              <a:cs typeface="Libre Caslon Text"/>
              <a:sym typeface="Libre Caslon Text"/>
            </a:endParaRPr>
          </a:p>
        </p:txBody>
      </p:sp>
      <p:sp>
        <p:nvSpPr>
          <p:cNvPr id="6" name="Content Placeholder 1">
            <a:extLst>
              <a:ext uri="{FF2B5EF4-FFF2-40B4-BE49-F238E27FC236}">
                <a16:creationId xmlns:a16="http://schemas.microsoft.com/office/drawing/2014/main" id="{4F66917D-3C0D-5E0F-F7B8-D7D56196FEDB}"/>
              </a:ext>
            </a:extLst>
          </p:cNvPr>
          <p:cNvSpPr txBox="1">
            <a:spLocks/>
          </p:cNvSpPr>
          <p:nvPr/>
        </p:nvSpPr>
        <p:spPr>
          <a:xfrm>
            <a:off x="1285505" y="2221798"/>
            <a:ext cx="6321600" cy="30024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endParaRPr lang="en-US"/>
          </a:p>
          <a:p>
            <a:pPr defTabSz="685800"/>
            <a:endParaRPr lang="en-US"/>
          </a:p>
          <a:p>
            <a:pPr defTabSz="685800"/>
            <a:endParaRPr lang="en-US"/>
          </a:p>
          <a:p>
            <a:pPr defTabSz="685800"/>
            <a:endParaRPr lang="en-US"/>
          </a:p>
          <a:p>
            <a:pPr defTabSz="685800"/>
            <a:endParaRPr lang="en-US" dirty="0"/>
          </a:p>
        </p:txBody>
      </p:sp>
      <p:pic>
        <p:nvPicPr>
          <p:cNvPr id="2" name="Picture 1">
            <a:extLst>
              <a:ext uri="{FF2B5EF4-FFF2-40B4-BE49-F238E27FC236}">
                <a16:creationId xmlns:a16="http://schemas.microsoft.com/office/drawing/2014/main" id="{9F0F9093-5951-546A-97EA-00D59FD6557B}"/>
              </a:ext>
            </a:extLst>
          </p:cNvPr>
          <p:cNvPicPr>
            <a:picLocks noChangeAspect="1"/>
          </p:cNvPicPr>
          <p:nvPr/>
        </p:nvPicPr>
        <p:blipFill>
          <a:blip r:embed="rId3"/>
          <a:stretch>
            <a:fillRect/>
          </a:stretch>
        </p:blipFill>
        <p:spPr>
          <a:xfrm>
            <a:off x="4865100" y="1313299"/>
            <a:ext cx="3234017" cy="4307633"/>
          </a:xfrm>
          <a:prstGeom prst="rect">
            <a:avLst/>
          </a:prstGeom>
        </p:spPr>
      </p:pic>
    </p:spTree>
    <p:extLst>
      <p:ext uri="{BB962C8B-B14F-4D97-AF65-F5344CB8AC3E}">
        <p14:creationId xmlns:p14="http://schemas.microsoft.com/office/powerpoint/2010/main" val="1745931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228600" y="341313"/>
            <a:ext cx="6467475" cy="590550"/>
          </a:xfrm>
        </p:spPr>
        <p:txBody>
          <a:bodyPr>
            <a:noAutofit/>
          </a:bodyPr>
          <a:lstStyle/>
          <a:p>
            <a:r>
              <a:rPr lang="en-US" sz="3600" u="none" dirty="0"/>
              <a:t>Asset Management - Preventative Maintenance</a:t>
            </a:r>
          </a:p>
        </p:txBody>
      </p:sp>
      <p:sp>
        <p:nvSpPr>
          <p:cNvPr id="9219" name="Content Placeholder 2"/>
          <p:cNvSpPr>
            <a:spLocks noGrp="1"/>
          </p:cNvSpPr>
          <p:nvPr>
            <p:ph sz="half" idx="4294967295"/>
          </p:nvPr>
        </p:nvSpPr>
        <p:spPr>
          <a:xfrm>
            <a:off x="0" y="1474788"/>
            <a:ext cx="4038600" cy="4849812"/>
          </a:xfrm>
        </p:spPr>
        <p:txBody>
          <a:bodyPr/>
          <a:lstStyle/>
          <a:p>
            <a:pPr lvl="1">
              <a:buFont typeface="Arial" charset="0"/>
              <a:buChar char="•"/>
              <a:defRPr/>
            </a:pPr>
            <a:endParaRPr lang="en-US" altLang="en-US"/>
          </a:p>
          <a:p>
            <a:pPr lvl="1">
              <a:buFont typeface="Arial" charset="0"/>
              <a:buChar char="•"/>
              <a:defRPr/>
            </a:pPr>
            <a:endParaRPr lang="en-US" altLang="en-US"/>
          </a:p>
          <a:p>
            <a:pPr lvl="1">
              <a:buFont typeface="Arial" charset="0"/>
              <a:buChar char="•"/>
              <a:defRPr/>
            </a:pPr>
            <a:endParaRPr lang="en-US" altLang="en-US"/>
          </a:p>
          <a:p>
            <a:pPr>
              <a:defRPr/>
            </a:pPr>
            <a:endParaRPr lang="en-US" altLang="en-US"/>
          </a:p>
        </p:txBody>
      </p:sp>
      <p:pic>
        <p:nvPicPr>
          <p:cNvPr id="10" name="Content Placeholder 9"/>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4804691" y="2362200"/>
            <a:ext cx="4165600" cy="3124200"/>
          </a:xfr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2362200"/>
            <a:ext cx="4165600" cy="3124200"/>
          </a:xfrm>
          <a:prstGeom prst="rect">
            <a:avLst/>
          </a:prstGeom>
        </p:spPr>
      </p:pic>
    </p:spTree>
    <p:extLst>
      <p:ext uri="{BB962C8B-B14F-4D97-AF65-F5344CB8AC3E}">
        <p14:creationId xmlns:p14="http://schemas.microsoft.com/office/powerpoint/2010/main" val="1363077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kaca-server2\users\jschmal\My Documents\My Pictures\Monroe County\DSC_0120.JPG"/>
          <p:cNvPicPr>
            <a:picLocks noChangeAspect="1" noChangeArrowheads="1"/>
          </p:cNvPicPr>
          <p:nvPr/>
        </p:nvPicPr>
        <p:blipFill>
          <a:blip r:embed="rId3" cstate="print">
            <a:extLst>
              <a:ext uri="{28A0092B-C50C-407E-A947-70E740481C1C}">
                <a14:useLocalDpi xmlns:a14="http://schemas.microsoft.com/office/drawing/2010/main" val="0"/>
              </a:ext>
            </a:extLst>
          </a:blip>
          <a:srcRect l="17522" t="8739" r="16183" b="10393"/>
          <a:stretch>
            <a:fillRect/>
          </a:stretch>
        </p:blipFill>
        <p:spPr bwMode="auto">
          <a:xfrm>
            <a:off x="1009011" y="1455052"/>
            <a:ext cx="3276600" cy="460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4" descr="oldwatertower-image199011"/>
          <p:cNvPicPr>
            <a:picLocks noChangeAspect="1" noChangeArrowheads="1"/>
          </p:cNvPicPr>
          <p:nvPr/>
        </p:nvPicPr>
        <p:blipFill>
          <a:blip r:embed="rId4">
            <a:extLst>
              <a:ext uri="{28A0092B-C50C-407E-A947-70E740481C1C}">
                <a14:useLocalDpi xmlns:a14="http://schemas.microsoft.com/office/drawing/2010/main" val="0"/>
              </a:ext>
            </a:extLst>
          </a:blip>
          <a:srcRect l="15816" t="3510" r="5107" b="22807"/>
          <a:stretch>
            <a:fillRect/>
          </a:stretch>
        </p:blipFill>
        <p:spPr bwMode="auto">
          <a:xfrm>
            <a:off x="5029200" y="1455052"/>
            <a:ext cx="3352800" cy="4691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457200" y="152400"/>
            <a:ext cx="5715000" cy="1077218"/>
          </a:xfrm>
          <a:prstGeom prst="rect">
            <a:avLst/>
          </a:prstGeom>
        </p:spPr>
        <p:txBody>
          <a:bodyPr wrap="square">
            <a:spAutoFit/>
          </a:bodyPr>
          <a:lstStyle/>
          <a:p>
            <a:r>
              <a:rPr lang="en-US" sz="3200" b="1">
                <a:solidFill>
                  <a:schemeClr val="accent5">
                    <a:lumMod val="25000"/>
                  </a:schemeClr>
                </a:solidFill>
              </a:rPr>
              <a:t>Asset Management - Preventative Maintenance</a:t>
            </a:r>
          </a:p>
        </p:txBody>
      </p:sp>
    </p:spTree>
    <p:extLst>
      <p:ext uri="{BB962C8B-B14F-4D97-AF65-F5344CB8AC3E}">
        <p14:creationId xmlns:p14="http://schemas.microsoft.com/office/powerpoint/2010/main" val="3538283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429768" y="539750"/>
            <a:ext cx="6037707" cy="590550"/>
          </a:xfrm>
        </p:spPr>
        <p:txBody>
          <a:bodyPr/>
          <a:lstStyle/>
          <a:p>
            <a:r>
              <a:rPr lang="en-US" u="none" dirty="0"/>
              <a:t>Water Storage Tanks</a:t>
            </a:r>
          </a:p>
        </p:txBody>
      </p:sp>
      <p:pic>
        <p:nvPicPr>
          <p:cNvPr id="2050" name="Picture 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tretch>
            <a:fillRect/>
          </a:stretch>
        </p:blipFill>
        <p:spPr bwMode="auto">
          <a:xfrm>
            <a:off x="506412" y="1397619"/>
            <a:ext cx="3334067" cy="499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half" idx="4294967295"/>
          </p:nvPr>
        </p:nvSpPr>
        <p:spPr>
          <a:xfrm>
            <a:off x="4827587" y="1632332"/>
            <a:ext cx="3810000" cy="4697412"/>
          </a:xfrm>
        </p:spPr>
        <p:txBody>
          <a:bodyPr/>
          <a:lstStyle/>
          <a:p>
            <a:r>
              <a:rPr lang="en-US" sz="2800" dirty="0"/>
              <a:t>Inspection</a:t>
            </a:r>
          </a:p>
          <a:p>
            <a:r>
              <a:rPr lang="en-US" sz="2800" dirty="0"/>
              <a:t>Maintenance</a:t>
            </a:r>
          </a:p>
          <a:p>
            <a:r>
              <a:rPr lang="en-US" sz="2800" dirty="0"/>
              <a:t>Repair</a:t>
            </a:r>
          </a:p>
          <a:p>
            <a:r>
              <a:rPr lang="en-US" sz="2800" dirty="0"/>
              <a:t>Replace</a:t>
            </a:r>
          </a:p>
          <a:p>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7751" y="3691668"/>
            <a:ext cx="3840740" cy="2697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89555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idx="4294967295"/>
          </p:nvPr>
        </p:nvSpPr>
        <p:spPr>
          <a:xfrm>
            <a:off x="356616" y="539750"/>
            <a:ext cx="6110859" cy="590550"/>
          </a:xfrm>
        </p:spPr>
        <p:txBody>
          <a:bodyPr/>
          <a:lstStyle/>
          <a:p>
            <a:pPr algn="l" eaLnBrk="1" hangingPunct="1"/>
            <a:r>
              <a:rPr lang="en-US" altLang="en-US" u="none" dirty="0"/>
              <a:t>Water Storage Tanks</a:t>
            </a:r>
          </a:p>
        </p:txBody>
      </p:sp>
      <p:pic>
        <p:nvPicPr>
          <p:cNvPr id="52228" name="Picture 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100584" y="2191514"/>
            <a:ext cx="4400486" cy="3298634"/>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229" name="Picture 3"/>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tretch>
            <a:fillRect/>
          </a:stretch>
        </p:blipFill>
        <p:spPr>
          <a:xfrm>
            <a:off x="4642933" y="2191515"/>
            <a:ext cx="4400483" cy="329863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4490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6">
            <a:extLst>
              <a:ext uri="{FF2B5EF4-FFF2-40B4-BE49-F238E27FC236}">
                <a16:creationId xmlns:a16="http://schemas.microsoft.com/office/drawing/2014/main" id="{D1F52D91-2B41-20B2-E2B2-E97CB63D27E9}"/>
              </a:ext>
            </a:extLst>
          </p:cNvPr>
          <p:cNvSpPr>
            <a:spLocks noGrp="1"/>
          </p:cNvSpPr>
          <p:nvPr>
            <p:ph type="title" idx="4294967295"/>
          </p:nvPr>
        </p:nvSpPr>
        <p:spPr>
          <a:xfrm>
            <a:off x="265176" y="539750"/>
            <a:ext cx="6202299" cy="590550"/>
          </a:xfrm>
        </p:spPr>
        <p:txBody>
          <a:bodyPr/>
          <a:lstStyle/>
          <a:p>
            <a:pPr algn="l" eaLnBrk="1" hangingPunct="1"/>
            <a:r>
              <a:rPr lang="en-US" altLang="en-US" u="none" dirty="0"/>
              <a:t>Water Storage Tanks</a:t>
            </a:r>
          </a:p>
        </p:txBody>
      </p:sp>
      <p:sp>
        <p:nvSpPr>
          <p:cNvPr id="2051" name="Content Placeholder 2">
            <a:extLst>
              <a:ext uri="{FF2B5EF4-FFF2-40B4-BE49-F238E27FC236}">
                <a16:creationId xmlns:a16="http://schemas.microsoft.com/office/drawing/2014/main" id="{BA6C85BD-30AC-F020-D6AA-7F96CD899E27}"/>
              </a:ext>
            </a:extLst>
          </p:cNvPr>
          <p:cNvSpPr>
            <a:spLocks noGrp="1"/>
          </p:cNvSpPr>
          <p:nvPr>
            <p:ph sz="half" idx="4294967295"/>
          </p:nvPr>
        </p:nvSpPr>
        <p:spPr>
          <a:xfrm>
            <a:off x="0" y="1474788"/>
            <a:ext cx="4038600" cy="4849812"/>
          </a:xfrm>
        </p:spPr>
        <p:txBody>
          <a:bodyPr rtlCol="0">
            <a:normAutofit/>
          </a:bodyPr>
          <a:lstStyle/>
          <a:p>
            <a:pPr marL="0" indent="0" eaLnBrk="1" fontAlgn="auto" hangingPunct="1">
              <a:spcAft>
                <a:spcPts val="0"/>
              </a:spcAft>
              <a:buFont typeface="Arial" charset="0"/>
              <a:buNone/>
              <a:defRPr/>
            </a:pPr>
            <a:r>
              <a:rPr lang="en-US" b="1"/>
              <a:t> </a:t>
            </a:r>
            <a:endParaRPr lang="en-US"/>
          </a:p>
          <a:p>
            <a:pPr eaLnBrk="1" fontAlgn="auto" hangingPunct="1">
              <a:spcAft>
                <a:spcPts val="0"/>
              </a:spcAft>
              <a:defRPr/>
            </a:pPr>
            <a:endParaRPr lang="en-US" altLang="en-US" sz="2600"/>
          </a:p>
        </p:txBody>
      </p:sp>
      <p:pic>
        <p:nvPicPr>
          <p:cNvPr id="81926" name="Picture 3">
            <a:extLst>
              <a:ext uri="{FF2B5EF4-FFF2-40B4-BE49-F238E27FC236}">
                <a16:creationId xmlns:a16="http://schemas.microsoft.com/office/drawing/2014/main" id="{7CF8C4EF-8095-BB8C-6B5F-17AF6799D5A0}"/>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709162" y="2289660"/>
            <a:ext cx="4267200" cy="32004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25" name="Picture 2">
            <a:extLst>
              <a:ext uri="{FF2B5EF4-FFF2-40B4-BE49-F238E27FC236}">
                <a16:creationId xmlns:a16="http://schemas.microsoft.com/office/drawing/2014/main" id="{BDFB2507-2A12-2355-93AC-9E79F93FDD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 y="2290880"/>
            <a:ext cx="4267200" cy="3199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612648" y="539750"/>
            <a:ext cx="5854827" cy="590550"/>
          </a:xfrm>
        </p:spPr>
        <p:txBody>
          <a:bodyPr/>
          <a:lstStyle/>
          <a:p>
            <a:r>
              <a:rPr lang="en-US" u="none" dirty="0"/>
              <a:t>Hydrants</a:t>
            </a:r>
          </a:p>
        </p:txBody>
      </p:sp>
      <p:pic>
        <p:nvPicPr>
          <p:cNvPr id="4" name="Content Placeholder 3"/>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5762625" y="1479550"/>
            <a:ext cx="3381375" cy="4508500"/>
          </a:xfrm>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200" y="2933700"/>
            <a:ext cx="4013200"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990599" y="1100052"/>
            <a:ext cx="3657602" cy="1815882"/>
          </a:xfrm>
          <a:prstGeom prst="rect">
            <a:avLst/>
          </a:prstGeom>
        </p:spPr>
        <p:txBody>
          <a:bodyPr wrap="square">
            <a:spAutoFit/>
          </a:bodyPr>
          <a:lstStyle/>
          <a:p>
            <a:pPr marL="342900" indent="-342900">
              <a:buFont typeface="Arial" panose="020B0604020202020204" pitchFamily="34" charset="0"/>
              <a:buChar char="•"/>
            </a:pPr>
            <a:r>
              <a:rPr lang="en-US" sz="2800"/>
              <a:t>Inspection         </a:t>
            </a:r>
          </a:p>
          <a:p>
            <a:pPr marL="285750" indent="-285750">
              <a:buFont typeface="Arial" panose="020B0604020202020204" pitchFamily="34" charset="0"/>
              <a:buChar char="•"/>
            </a:pPr>
            <a:r>
              <a:rPr lang="en-US" sz="2800"/>
              <a:t>Maintenance</a:t>
            </a:r>
          </a:p>
          <a:p>
            <a:pPr marL="285750" indent="-285750">
              <a:buFont typeface="Arial" panose="020B0604020202020204" pitchFamily="34" charset="0"/>
              <a:buChar char="•"/>
            </a:pPr>
            <a:r>
              <a:rPr lang="en-US" sz="2800"/>
              <a:t>Repair</a:t>
            </a:r>
          </a:p>
          <a:p>
            <a:pPr marL="285750" indent="-285750">
              <a:buFont typeface="Arial" panose="020B0604020202020204" pitchFamily="34" charset="0"/>
              <a:buChar char="•"/>
            </a:pPr>
            <a:r>
              <a:rPr lang="en-US" sz="2800"/>
              <a:t>Replace</a:t>
            </a:r>
          </a:p>
        </p:txBody>
      </p:sp>
    </p:spTree>
    <p:extLst>
      <p:ext uri="{BB962C8B-B14F-4D97-AF65-F5344CB8AC3E}">
        <p14:creationId xmlns:p14="http://schemas.microsoft.com/office/powerpoint/2010/main" val="4099290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658368" y="539750"/>
            <a:ext cx="6547104" cy="590550"/>
          </a:xfrm>
        </p:spPr>
        <p:txBody>
          <a:bodyPr>
            <a:normAutofit/>
          </a:bodyPr>
          <a:lstStyle/>
          <a:p>
            <a:r>
              <a:rPr lang="en-US" u="none"/>
              <a:t>Hydrant Maintenance &amp; Flushing</a:t>
            </a:r>
          </a:p>
        </p:txBody>
      </p:sp>
      <p:pic>
        <p:nvPicPr>
          <p:cNvPr id="4098"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tretch>
            <a:fillRect/>
          </a:stretch>
        </p:blipFill>
        <p:spPr bwMode="auto">
          <a:xfrm>
            <a:off x="283464" y="2218530"/>
            <a:ext cx="3790950" cy="340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4295115" y="2218530"/>
            <a:ext cx="4565421" cy="340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1142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30936" y="539750"/>
            <a:ext cx="5741289" cy="590550"/>
          </a:xfrm>
        </p:spPr>
        <p:txBody>
          <a:bodyPr/>
          <a:lstStyle/>
          <a:p>
            <a:r>
              <a:rPr lang="en-US" u="none" dirty="0"/>
              <a:t>Valves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676400"/>
            <a:ext cx="2483654" cy="4406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727" y="3429000"/>
            <a:ext cx="3998913" cy="299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50475" y="1100051"/>
            <a:ext cx="3021798" cy="5371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990598" y="1100052"/>
            <a:ext cx="4029393" cy="2123658"/>
          </a:xfrm>
          <a:prstGeom prst="rect">
            <a:avLst/>
          </a:prstGeom>
        </p:spPr>
        <p:txBody>
          <a:bodyPr wrap="square">
            <a:spAutoFit/>
          </a:bodyPr>
          <a:lstStyle/>
          <a:p>
            <a:pPr marL="342900" indent="-342900">
              <a:spcBef>
                <a:spcPts val="750"/>
              </a:spcBef>
              <a:buFont typeface="Arial" panose="020B0604020202020204" pitchFamily="34" charset="0"/>
              <a:buChar char="•"/>
            </a:pPr>
            <a:r>
              <a:rPr lang="en-US" sz="2800" dirty="0">
                <a:latin typeface="Helvetica Neue" panose="02000503000000020004"/>
              </a:rPr>
              <a:t>Inspection         </a:t>
            </a:r>
          </a:p>
          <a:p>
            <a:pPr marL="285750" indent="-285750">
              <a:spcBef>
                <a:spcPts val="750"/>
              </a:spcBef>
              <a:buFont typeface="Arial" panose="020B0604020202020204" pitchFamily="34" charset="0"/>
              <a:buChar char="•"/>
            </a:pPr>
            <a:r>
              <a:rPr lang="en-US" sz="2800" dirty="0">
                <a:latin typeface="Helvetica Neue" panose="02000503000000020004"/>
              </a:rPr>
              <a:t>Maintenance</a:t>
            </a:r>
          </a:p>
          <a:p>
            <a:pPr marL="285750" indent="-285750">
              <a:spcBef>
                <a:spcPts val="750"/>
              </a:spcBef>
              <a:buFont typeface="Arial" panose="020B0604020202020204" pitchFamily="34" charset="0"/>
              <a:buChar char="•"/>
            </a:pPr>
            <a:r>
              <a:rPr lang="en-US" sz="2800" dirty="0">
                <a:latin typeface="Helvetica Neue" panose="02000503000000020004"/>
              </a:rPr>
              <a:t>Repair</a:t>
            </a:r>
          </a:p>
          <a:p>
            <a:pPr marL="285750" indent="-285750">
              <a:spcBef>
                <a:spcPts val="750"/>
              </a:spcBef>
              <a:buFont typeface="Arial" panose="020B0604020202020204" pitchFamily="34" charset="0"/>
              <a:buChar char="•"/>
            </a:pPr>
            <a:r>
              <a:rPr lang="en-US" sz="2800" dirty="0">
                <a:latin typeface="Helvetica Neue" panose="02000503000000020004"/>
              </a:rPr>
              <a:t>Replace</a:t>
            </a:r>
          </a:p>
        </p:txBody>
      </p:sp>
    </p:spTree>
    <p:extLst>
      <p:ext uri="{BB962C8B-B14F-4D97-AF65-F5344CB8AC3E}">
        <p14:creationId xmlns:p14="http://schemas.microsoft.com/office/powerpoint/2010/main" val="85495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387BE-432D-6D32-C989-5C4D26807036}"/>
              </a:ext>
            </a:extLst>
          </p:cNvPr>
          <p:cNvSpPr>
            <a:spLocks noGrp="1"/>
          </p:cNvSpPr>
          <p:nvPr>
            <p:ph type="title" idx="4294967295"/>
          </p:nvPr>
        </p:nvSpPr>
        <p:spPr>
          <a:xfrm>
            <a:off x="649224" y="539750"/>
            <a:ext cx="5723001" cy="590550"/>
          </a:xfrm>
        </p:spPr>
        <p:txBody>
          <a:bodyPr/>
          <a:lstStyle/>
          <a:p>
            <a:r>
              <a:rPr lang="en-US" u="none"/>
              <a:t>Valves</a:t>
            </a:r>
          </a:p>
        </p:txBody>
      </p:sp>
      <p:pic>
        <p:nvPicPr>
          <p:cNvPr id="3" name="Picture 2">
            <a:extLst>
              <a:ext uri="{FF2B5EF4-FFF2-40B4-BE49-F238E27FC236}">
                <a16:creationId xmlns:a16="http://schemas.microsoft.com/office/drawing/2014/main" id="{95F06CAE-8E36-0AB9-3DD7-C470350F99F1}"/>
              </a:ext>
            </a:extLst>
          </p:cNvPr>
          <p:cNvPicPr>
            <a:picLocks noChangeAspect="1"/>
          </p:cNvPicPr>
          <p:nvPr/>
        </p:nvPicPr>
        <p:blipFill>
          <a:blip r:embed="rId2"/>
          <a:stretch>
            <a:fillRect/>
          </a:stretch>
        </p:blipFill>
        <p:spPr>
          <a:xfrm>
            <a:off x="2545484" y="990600"/>
            <a:ext cx="4504540" cy="5614194"/>
          </a:xfrm>
          <a:prstGeom prst="rect">
            <a:avLst/>
          </a:prstGeom>
        </p:spPr>
      </p:pic>
    </p:spTree>
    <p:extLst>
      <p:ext uri="{BB962C8B-B14F-4D97-AF65-F5344CB8AC3E}">
        <p14:creationId xmlns:p14="http://schemas.microsoft.com/office/powerpoint/2010/main" val="24989902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97471" y="539750"/>
            <a:ext cx="5674754" cy="590550"/>
          </a:xfrm>
        </p:spPr>
        <p:txBody>
          <a:bodyPr/>
          <a:lstStyle/>
          <a:p>
            <a:r>
              <a:rPr lang="en-US" u="none" dirty="0"/>
              <a:t>Valves</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066131"/>
            <a:ext cx="4041775" cy="303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13AFCD3D-DA48-45CD-8EF2-80E88DD9754B}"/>
              </a:ext>
            </a:extLst>
          </p:cNvPr>
          <p:cNvPicPr>
            <a:picLocks noChangeAspect="1"/>
          </p:cNvPicPr>
          <p:nvPr/>
        </p:nvPicPr>
        <p:blipFill>
          <a:blip r:embed="rId4"/>
          <a:stretch>
            <a:fillRect/>
          </a:stretch>
        </p:blipFill>
        <p:spPr>
          <a:xfrm>
            <a:off x="1887161" y="1129903"/>
            <a:ext cx="5674754" cy="5188347"/>
          </a:xfrm>
          <a:prstGeom prst="rect">
            <a:avLst/>
          </a:prstGeom>
        </p:spPr>
      </p:pic>
    </p:spTree>
    <p:extLst>
      <p:ext uri="{BB962C8B-B14F-4D97-AF65-F5344CB8AC3E}">
        <p14:creationId xmlns:p14="http://schemas.microsoft.com/office/powerpoint/2010/main" val="391558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idx="4294967295"/>
          </p:nvPr>
        </p:nvSpPr>
        <p:spPr bwMode="auto">
          <a:xfrm>
            <a:off x="521208" y="381000"/>
            <a:ext cx="7708392" cy="1036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US" altLang="en-US" sz="4000" u="none" dirty="0"/>
              <a:t>Meters</a:t>
            </a:r>
            <a:br>
              <a:rPr lang="en-US" altLang="en-US" sz="4000" dirty="0"/>
            </a:br>
            <a:br>
              <a:rPr lang="en-US" altLang="en-US" sz="4000" dirty="0"/>
            </a:br>
            <a:endParaRPr lang="en-US" altLang="en-US" sz="4000" dirty="0"/>
          </a:p>
        </p:txBody>
      </p:sp>
      <p:pic>
        <p:nvPicPr>
          <p:cNvPr id="165890" name="Picture 2" descr="C:\Users\kpadgett\Pictures\cash regist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669" y="1417638"/>
            <a:ext cx="3344648"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1688" y="1883664"/>
            <a:ext cx="4682092" cy="3511569"/>
          </a:xfrm>
          <a:prstGeom prst="rect">
            <a:avLst/>
          </a:prstGeom>
        </p:spPr>
      </p:pic>
      <p:sp>
        <p:nvSpPr>
          <p:cNvPr id="5" name="Rectangle 4"/>
          <p:cNvSpPr/>
          <p:nvPr/>
        </p:nvSpPr>
        <p:spPr>
          <a:xfrm>
            <a:off x="761999" y="4191000"/>
            <a:ext cx="3508249" cy="1590179"/>
          </a:xfrm>
          <a:prstGeom prst="rect">
            <a:avLst/>
          </a:prstGeom>
        </p:spPr>
        <p:txBody>
          <a:bodyPr wrap="square">
            <a:spAutoFit/>
          </a:bodyPr>
          <a:lstStyle/>
          <a:p>
            <a:pPr marL="342900" indent="-342900">
              <a:spcBef>
                <a:spcPts val="750"/>
              </a:spcBef>
              <a:buFont typeface="Arial" panose="020B0604020202020204" pitchFamily="34" charset="0"/>
              <a:buChar char="•"/>
            </a:pPr>
            <a:r>
              <a:rPr lang="en-US" sz="2800" dirty="0">
                <a:latin typeface="Helvetica Neue" panose="02000503000000020004"/>
              </a:rPr>
              <a:t>Inspection         </a:t>
            </a:r>
          </a:p>
          <a:p>
            <a:pPr marL="342900" indent="-342900">
              <a:spcBef>
                <a:spcPts val="750"/>
              </a:spcBef>
              <a:buFont typeface="Arial" panose="020B0604020202020204" pitchFamily="34" charset="0"/>
              <a:buChar char="•"/>
            </a:pPr>
            <a:r>
              <a:rPr lang="en-US" sz="2800" dirty="0">
                <a:latin typeface="Helvetica Neue" panose="02000503000000020004"/>
              </a:rPr>
              <a:t>Repair</a:t>
            </a:r>
          </a:p>
          <a:p>
            <a:pPr marL="285750" indent="-285750">
              <a:spcBef>
                <a:spcPts val="750"/>
              </a:spcBef>
              <a:buFont typeface="Arial" panose="020B0604020202020204" pitchFamily="34" charset="0"/>
              <a:buChar char="•"/>
            </a:pPr>
            <a:r>
              <a:rPr lang="en-US" sz="2800" dirty="0">
                <a:latin typeface="Helvetica Neue" panose="02000503000000020004"/>
              </a:rPr>
              <a:t> Replace</a:t>
            </a:r>
          </a:p>
        </p:txBody>
      </p:sp>
    </p:spTree>
    <p:extLst>
      <p:ext uri="{BB962C8B-B14F-4D97-AF65-F5344CB8AC3E}">
        <p14:creationId xmlns:p14="http://schemas.microsoft.com/office/powerpoint/2010/main" val="22828947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0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idx="4294967295"/>
          </p:nvPr>
        </p:nvSpPr>
        <p:spPr bwMode="auto">
          <a:xfrm>
            <a:off x="0" y="381000"/>
            <a:ext cx="7086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u="none"/>
              <a:t>Periodic Tests – 807 KAR 5:066 Sec. 16</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232432647"/>
              </p:ext>
            </p:extLst>
          </p:nvPr>
        </p:nvGraphicFramePr>
        <p:xfrm>
          <a:off x="141732" y="1709928"/>
          <a:ext cx="8860536" cy="4443980"/>
        </p:xfrm>
        <a:graphic>
          <a:graphicData uri="http://schemas.openxmlformats.org/drawingml/2006/table">
            <a:tbl>
              <a:tblPr firstRow="1" bandRow="1">
                <a:tableStyleId>{5C22544A-7EE6-4342-B048-85BDC9FD1C3A}</a:tableStyleId>
              </a:tblPr>
              <a:tblGrid>
                <a:gridCol w="4430268">
                  <a:extLst>
                    <a:ext uri="{9D8B030D-6E8A-4147-A177-3AD203B41FA5}">
                      <a16:colId xmlns:a16="http://schemas.microsoft.com/office/drawing/2014/main" val="20000"/>
                    </a:ext>
                  </a:extLst>
                </a:gridCol>
                <a:gridCol w="4430268">
                  <a:extLst>
                    <a:ext uri="{9D8B030D-6E8A-4147-A177-3AD203B41FA5}">
                      <a16:colId xmlns:a16="http://schemas.microsoft.com/office/drawing/2014/main" val="20001"/>
                    </a:ext>
                  </a:extLst>
                </a:gridCol>
              </a:tblGrid>
              <a:tr h="444398">
                <a:tc>
                  <a:txBody>
                    <a:bodyPr/>
                    <a:lstStyle/>
                    <a:p>
                      <a:pPr algn="ctr"/>
                      <a:r>
                        <a:rPr lang="en-US"/>
                        <a:t>Size of Meter Inches</a:t>
                      </a:r>
                    </a:p>
                  </a:txBody>
                  <a:tcPr/>
                </a:tc>
                <a:tc>
                  <a:txBody>
                    <a:bodyPr/>
                    <a:lstStyle/>
                    <a:p>
                      <a:pPr algn="ctr"/>
                      <a:r>
                        <a:rPr lang="en-US"/>
                        <a:t>Interval</a:t>
                      </a:r>
                      <a:r>
                        <a:rPr lang="en-US" baseline="0"/>
                        <a:t> Between Tests Years</a:t>
                      </a:r>
                      <a:endParaRPr lang="en-US"/>
                    </a:p>
                  </a:txBody>
                  <a:tcPr/>
                </a:tc>
                <a:extLst>
                  <a:ext uri="{0D108BD9-81ED-4DB2-BD59-A6C34878D82A}">
                    <a16:rowId xmlns:a16="http://schemas.microsoft.com/office/drawing/2014/main" val="10000"/>
                  </a:ext>
                </a:extLst>
              </a:tr>
              <a:tr h="444398">
                <a:tc>
                  <a:txBody>
                    <a:bodyPr/>
                    <a:lstStyle/>
                    <a:p>
                      <a:pPr algn="ctr"/>
                      <a:r>
                        <a:rPr lang="en-US"/>
                        <a:t>5/8</a:t>
                      </a:r>
                    </a:p>
                  </a:txBody>
                  <a:tcPr/>
                </a:tc>
                <a:tc>
                  <a:txBody>
                    <a:bodyPr/>
                    <a:lstStyle/>
                    <a:p>
                      <a:pPr algn="ctr"/>
                      <a:r>
                        <a:rPr lang="en-US"/>
                        <a:t>10</a:t>
                      </a:r>
                    </a:p>
                  </a:txBody>
                  <a:tcPr/>
                </a:tc>
                <a:extLst>
                  <a:ext uri="{0D108BD9-81ED-4DB2-BD59-A6C34878D82A}">
                    <a16:rowId xmlns:a16="http://schemas.microsoft.com/office/drawing/2014/main" val="10001"/>
                  </a:ext>
                </a:extLst>
              </a:tr>
              <a:tr h="444398">
                <a:tc>
                  <a:txBody>
                    <a:bodyPr/>
                    <a:lstStyle/>
                    <a:p>
                      <a:pPr algn="ctr"/>
                      <a:r>
                        <a:rPr lang="en-US"/>
                        <a:t>5/8 x</a:t>
                      </a:r>
                      <a:r>
                        <a:rPr lang="en-US" baseline="0"/>
                        <a:t> 3/4</a:t>
                      </a:r>
                      <a:endParaRPr lang="en-US"/>
                    </a:p>
                  </a:txBody>
                  <a:tcPr/>
                </a:tc>
                <a:tc>
                  <a:txBody>
                    <a:bodyPr/>
                    <a:lstStyle/>
                    <a:p>
                      <a:pPr algn="ctr"/>
                      <a:r>
                        <a:rPr lang="en-US"/>
                        <a:t>10</a:t>
                      </a:r>
                    </a:p>
                  </a:txBody>
                  <a:tcPr/>
                </a:tc>
                <a:extLst>
                  <a:ext uri="{0D108BD9-81ED-4DB2-BD59-A6C34878D82A}">
                    <a16:rowId xmlns:a16="http://schemas.microsoft.com/office/drawing/2014/main" val="10002"/>
                  </a:ext>
                </a:extLst>
              </a:tr>
              <a:tr h="444398">
                <a:tc>
                  <a:txBody>
                    <a:bodyPr/>
                    <a:lstStyle/>
                    <a:p>
                      <a:pPr algn="ctr"/>
                      <a:r>
                        <a:rPr lang="en-US" dirty="0"/>
                        <a:t>3/4</a:t>
                      </a:r>
                    </a:p>
                  </a:txBody>
                  <a:tcPr/>
                </a:tc>
                <a:tc>
                  <a:txBody>
                    <a:bodyPr/>
                    <a:lstStyle/>
                    <a:p>
                      <a:pPr algn="ctr"/>
                      <a:r>
                        <a:rPr lang="en-US"/>
                        <a:t>10</a:t>
                      </a:r>
                    </a:p>
                  </a:txBody>
                  <a:tcPr/>
                </a:tc>
                <a:extLst>
                  <a:ext uri="{0D108BD9-81ED-4DB2-BD59-A6C34878D82A}">
                    <a16:rowId xmlns:a16="http://schemas.microsoft.com/office/drawing/2014/main" val="10003"/>
                  </a:ext>
                </a:extLst>
              </a:tr>
              <a:tr h="444398">
                <a:tc>
                  <a:txBody>
                    <a:bodyPr/>
                    <a:lstStyle/>
                    <a:p>
                      <a:pPr algn="ctr"/>
                      <a:r>
                        <a:rPr lang="en-US"/>
                        <a:t>1</a:t>
                      </a:r>
                    </a:p>
                  </a:txBody>
                  <a:tcPr/>
                </a:tc>
                <a:tc>
                  <a:txBody>
                    <a:bodyPr/>
                    <a:lstStyle/>
                    <a:p>
                      <a:pPr algn="ctr"/>
                      <a:r>
                        <a:rPr lang="en-US"/>
                        <a:t>10</a:t>
                      </a:r>
                    </a:p>
                  </a:txBody>
                  <a:tcPr/>
                </a:tc>
                <a:extLst>
                  <a:ext uri="{0D108BD9-81ED-4DB2-BD59-A6C34878D82A}">
                    <a16:rowId xmlns:a16="http://schemas.microsoft.com/office/drawing/2014/main" val="10004"/>
                  </a:ext>
                </a:extLst>
              </a:tr>
              <a:tr h="444398">
                <a:tc>
                  <a:txBody>
                    <a:bodyPr/>
                    <a:lstStyle/>
                    <a:p>
                      <a:pPr algn="ctr"/>
                      <a:r>
                        <a:rPr lang="en-US"/>
                        <a:t>1 1/4</a:t>
                      </a:r>
                    </a:p>
                  </a:txBody>
                  <a:tcPr/>
                </a:tc>
                <a:tc>
                  <a:txBody>
                    <a:bodyPr/>
                    <a:lstStyle/>
                    <a:p>
                      <a:pPr algn="ctr"/>
                      <a:r>
                        <a:rPr lang="en-US"/>
                        <a:t>4</a:t>
                      </a:r>
                    </a:p>
                  </a:txBody>
                  <a:tcPr/>
                </a:tc>
                <a:extLst>
                  <a:ext uri="{0D108BD9-81ED-4DB2-BD59-A6C34878D82A}">
                    <a16:rowId xmlns:a16="http://schemas.microsoft.com/office/drawing/2014/main" val="10005"/>
                  </a:ext>
                </a:extLst>
              </a:tr>
              <a:tr h="444398">
                <a:tc>
                  <a:txBody>
                    <a:bodyPr/>
                    <a:lstStyle/>
                    <a:p>
                      <a:pPr algn="ctr"/>
                      <a:r>
                        <a:rPr lang="en-US"/>
                        <a:t>1 1/2</a:t>
                      </a:r>
                    </a:p>
                  </a:txBody>
                  <a:tcPr/>
                </a:tc>
                <a:tc>
                  <a:txBody>
                    <a:bodyPr/>
                    <a:lstStyle/>
                    <a:p>
                      <a:pPr algn="ctr"/>
                      <a:r>
                        <a:rPr lang="en-US"/>
                        <a:t>4</a:t>
                      </a:r>
                    </a:p>
                  </a:txBody>
                  <a:tcPr/>
                </a:tc>
                <a:extLst>
                  <a:ext uri="{0D108BD9-81ED-4DB2-BD59-A6C34878D82A}">
                    <a16:rowId xmlns:a16="http://schemas.microsoft.com/office/drawing/2014/main" val="10006"/>
                  </a:ext>
                </a:extLst>
              </a:tr>
              <a:tr h="444398">
                <a:tc>
                  <a:txBody>
                    <a:bodyPr/>
                    <a:lstStyle/>
                    <a:p>
                      <a:pPr algn="ctr"/>
                      <a:r>
                        <a:rPr lang="en-US"/>
                        <a:t>2</a:t>
                      </a:r>
                    </a:p>
                  </a:txBody>
                  <a:tcPr/>
                </a:tc>
                <a:tc>
                  <a:txBody>
                    <a:bodyPr/>
                    <a:lstStyle/>
                    <a:p>
                      <a:pPr algn="ctr"/>
                      <a:r>
                        <a:rPr lang="en-US"/>
                        <a:t>4</a:t>
                      </a:r>
                    </a:p>
                  </a:txBody>
                  <a:tcPr/>
                </a:tc>
                <a:extLst>
                  <a:ext uri="{0D108BD9-81ED-4DB2-BD59-A6C34878D82A}">
                    <a16:rowId xmlns:a16="http://schemas.microsoft.com/office/drawing/2014/main" val="10007"/>
                  </a:ext>
                </a:extLst>
              </a:tr>
              <a:tr h="444398">
                <a:tc>
                  <a:txBody>
                    <a:bodyPr/>
                    <a:lstStyle/>
                    <a:p>
                      <a:pPr algn="ctr"/>
                      <a:r>
                        <a:rPr lang="en-US"/>
                        <a:t>3</a:t>
                      </a:r>
                    </a:p>
                  </a:txBody>
                  <a:tcPr/>
                </a:tc>
                <a:tc>
                  <a:txBody>
                    <a:bodyPr/>
                    <a:lstStyle/>
                    <a:p>
                      <a:pPr algn="ctr"/>
                      <a:r>
                        <a:rPr lang="en-US"/>
                        <a:t>2</a:t>
                      </a:r>
                    </a:p>
                  </a:txBody>
                  <a:tcPr/>
                </a:tc>
                <a:extLst>
                  <a:ext uri="{0D108BD9-81ED-4DB2-BD59-A6C34878D82A}">
                    <a16:rowId xmlns:a16="http://schemas.microsoft.com/office/drawing/2014/main" val="10008"/>
                  </a:ext>
                </a:extLst>
              </a:tr>
              <a:tr h="444398">
                <a:tc>
                  <a:txBody>
                    <a:bodyPr/>
                    <a:lstStyle/>
                    <a:p>
                      <a:pPr algn="ctr"/>
                      <a:r>
                        <a:rPr lang="en-US"/>
                        <a:t>4 and larger</a:t>
                      </a:r>
                    </a:p>
                  </a:txBody>
                  <a:tcPr/>
                </a:tc>
                <a:tc>
                  <a:txBody>
                    <a:bodyPr/>
                    <a:lstStyle/>
                    <a:p>
                      <a:pPr algn="ctr"/>
                      <a:r>
                        <a:rPr lang="en-US" dirty="0"/>
                        <a:t>1</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604073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idx="4294967295"/>
          </p:nvPr>
        </p:nvSpPr>
        <p:spPr bwMode="auto">
          <a:xfrm>
            <a:off x="740664" y="304800"/>
            <a:ext cx="7488936"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4000" u="none" dirty="0"/>
              <a:t>Master Meters</a:t>
            </a:r>
            <a:br>
              <a:rPr lang="en-US" altLang="en-US" sz="4000" dirty="0"/>
            </a:br>
            <a:endParaRPr lang="en-US" altLang="en-US" dirty="0"/>
          </a:p>
        </p:txBody>
      </p:sp>
      <p:pic>
        <p:nvPicPr>
          <p:cNvPr id="4710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7832" y="1600200"/>
            <a:ext cx="6405276"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112609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Content Placeholder 7"/>
          <p:cNvSpPr>
            <a:spLocks noGrp="1"/>
          </p:cNvSpPr>
          <p:nvPr>
            <p:ph sz="quarter" idx="4294967295"/>
          </p:nvPr>
        </p:nvSpPr>
        <p:spPr>
          <a:xfrm>
            <a:off x="0" y="1474788"/>
            <a:ext cx="8229600" cy="4849812"/>
          </a:xfrm>
        </p:spPr>
        <p:txBody>
          <a:bodyPr/>
          <a:lstStyle/>
          <a:p>
            <a:pPr marL="0" indent="0">
              <a:buFont typeface="Wingdings" pitchFamily="2" charset="2"/>
              <a:buNone/>
            </a:pPr>
            <a:endParaRPr lang="en-US" altLang="en-US">
              <a:solidFill>
                <a:schemeClr val="tx1"/>
              </a:solidFill>
              <a:latin typeface="Arial" charset="0"/>
              <a:cs typeface="Arial" charset="0"/>
            </a:endParaRPr>
          </a:p>
          <a:p>
            <a:pPr marL="0" indent="0">
              <a:buFont typeface="Wingdings" pitchFamily="2" charset="2"/>
              <a:buNone/>
            </a:pPr>
            <a:endParaRPr lang="en-US" altLang="en-US">
              <a:solidFill>
                <a:schemeClr val="tx1"/>
              </a:solidFill>
              <a:latin typeface="Arial" charset="0"/>
              <a:cs typeface="Arial" charset="0"/>
            </a:endParaRPr>
          </a:p>
          <a:p>
            <a:pPr marL="0" indent="0">
              <a:buFont typeface="Wingdings" pitchFamily="2" charset="2"/>
              <a:buNone/>
            </a:pPr>
            <a:endParaRPr lang="en-US" altLang="en-US">
              <a:latin typeface="Arial" charset="0"/>
              <a:cs typeface="Arial" charset="0"/>
            </a:endParaRPr>
          </a:p>
        </p:txBody>
      </p:sp>
      <p:sp>
        <p:nvSpPr>
          <p:cNvPr id="9" name="Text Placeholder 2"/>
          <p:cNvSpPr txBox="1">
            <a:spLocks/>
          </p:cNvSpPr>
          <p:nvPr/>
        </p:nvSpPr>
        <p:spPr bwMode="auto">
          <a:xfrm>
            <a:off x="228600" y="381000"/>
            <a:ext cx="8610600" cy="685800"/>
          </a:xfrm>
          <a:prstGeom prst="rect">
            <a:avLst/>
          </a:prstGeom>
          <a:noFill/>
          <a:ln>
            <a:noFill/>
          </a:ln>
          <a:effectLst/>
        </p:spPr>
        <p:txBody>
          <a:bodyPr/>
          <a:lstStyle>
            <a:lvl1pPr marL="0" indent="0" algn="ctr" rtl="0" eaLnBrk="0" fontAlgn="base" hangingPunct="0">
              <a:spcBef>
                <a:spcPct val="20000"/>
              </a:spcBef>
              <a:spcAft>
                <a:spcPct val="0"/>
              </a:spcAft>
              <a:buFont typeface="Wingdings" pitchFamily="2" charset="2"/>
              <a:buNone/>
              <a:defRPr sz="3200" b="1">
                <a:solidFill>
                  <a:schemeClr val="bg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Wingdings" pitchFamily="2" charset="2"/>
              <a:buChar char="§"/>
              <a:defRPr sz="2400">
                <a:solidFill>
                  <a:srgbClr val="00539B"/>
                </a:solidFill>
                <a:latin typeface="Arial" pitchFamily="34" charset="0"/>
                <a:cs typeface="Arial" pitchFamily="34" charset="0"/>
              </a:defRPr>
            </a:lvl2pPr>
            <a:lvl3pPr marL="1143000" indent="-228600" algn="l" rtl="0" eaLnBrk="0" fontAlgn="base" hangingPunct="0">
              <a:spcBef>
                <a:spcPct val="20000"/>
              </a:spcBef>
              <a:spcAft>
                <a:spcPct val="0"/>
              </a:spcAft>
              <a:buChar char="•"/>
              <a:defRPr>
                <a:solidFill>
                  <a:srgbClr val="00539B"/>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1400">
                <a:solidFill>
                  <a:srgbClr val="00539B"/>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1200">
                <a:solidFill>
                  <a:srgbClr val="00539B"/>
                </a:solidFill>
                <a:latin typeface="Arial" pitchFamily="34" charset="0"/>
                <a:cs typeface="Arial" pitchFamily="34" charset="0"/>
              </a:defRPr>
            </a:lvl5pPr>
            <a:lvl6pPr marL="2514600" indent="-228600" algn="l" rtl="0" fontAlgn="base">
              <a:spcBef>
                <a:spcPct val="20000"/>
              </a:spcBef>
              <a:spcAft>
                <a:spcPct val="0"/>
              </a:spcAft>
              <a:buChar char="»"/>
              <a:defRPr sz="1200">
                <a:solidFill>
                  <a:srgbClr val="00539B"/>
                </a:solidFill>
                <a:latin typeface="+mn-lt"/>
              </a:defRPr>
            </a:lvl6pPr>
            <a:lvl7pPr marL="2971800" indent="-228600" algn="l" rtl="0" fontAlgn="base">
              <a:spcBef>
                <a:spcPct val="20000"/>
              </a:spcBef>
              <a:spcAft>
                <a:spcPct val="0"/>
              </a:spcAft>
              <a:buChar char="»"/>
              <a:defRPr sz="1200">
                <a:solidFill>
                  <a:srgbClr val="00539B"/>
                </a:solidFill>
                <a:latin typeface="+mn-lt"/>
              </a:defRPr>
            </a:lvl7pPr>
            <a:lvl8pPr marL="3429000" indent="-228600" algn="l" rtl="0" fontAlgn="base">
              <a:spcBef>
                <a:spcPct val="20000"/>
              </a:spcBef>
              <a:spcAft>
                <a:spcPct val="0"/>
              </a:spcAft>
              <a:buChar char="»"/>
              <a:defRPr sz="1200">
                <a:solidFill>
                  <a:srgbClr val="00539B"/>
                </a:solidFill>
                <a:latin typeface="+mn-lt"/>
              </a:defRPr>
            </a:lvl8pPr>
            <a:lvl9pPr marL="3886200" indent="-228600" algn="l" rtl="0" fontAlgn="base">
              <a:spcBef>
                <a:spcPct val="20000"/>
              </a:spcBef>
              <a:spcAft>
                <a:spcPct val="0"/>
              </a:spcAft>
              <a:buChar char="»"/>
              <a:defRPr sz="1200">
                <a:solidFill>
                  <a:srgbClr val="00539B"/>
                </a:solidFill>
                <a:latin typeface="+mn-lt"/>
              </a:defRPr>
            </a:lvl9pPr>
          </a:lstStyle>
          <a:p>
            <a:pPr algn="l">
              <a:defRPr/>
            </a:pPr>
            <a:r>
              <a:rPr lang="en-US" kern="0" dirty="0">
                <a:solidFill>
                  <a:schemeClr val="tx1"/>
                </a:solidFill>
              </a:rPr>
              <a:t>Pump Stations</a:t>
            </a:r>
          </a:p>
        </p:txBody>
      </p:sp>
      <p:pic>
        <p:nvPicPr>
          <p:cNvPr id="368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5969" y="1952054"/>
            <a:ext cx="4441693" cy="2965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6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180736"/>
            <a:ext cx="4087369" cy="529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7157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7"/>
          <p:cNvSpPr>
            <a:spLocks noGrp="1"/>
          </p:cNvSpPr>
          <p:nvPr>
            <p:ph sz="quarter" idx="4294967295"/>
          </p:nvPr>
        </p:nvSpPr>
        <p:spPr>
          <a:xfrm>
            <a:off x="0" y="1474788"/>
            <a:ext cx="8229600" cy="4849812"/>
          </a:xfrm>
        </p:spPr>
        <p:txBody>
          <a:bodyPr/>
          <a:lstStyle/>
          <a:p>
            <a:pPr marL="0" indent="0">
              <a:buFont typeface="Wingdings" pitchFamily="2" charset="2"/>
              <a:buNone/>
            </a:pPr>
            <a:endParaRPr lang="en-US" altLang="en-US">
              <a:solidFill>
                <a:schemeClr val="tx1"/>
              </a:solidFill>
              <a:latin typeface="Arial" charset="0"/>
              <a:cs typeface="Arial" charset="0"/>
            </a:endParaRPr>
          </a:p>
          <a:p>
            <a:pPr marL="0" indent="0">
              <a:buFont typeface="Wingdings" pitchFamily="2" charset="2"/>
              <a:buNone/>
            </a:pPr>
            <a:endParaRPr lang="en-US" altLang="en-US">
              <a:solidFill>
                <a:schemeClr val="tx1"/>
              </a:solidFill>
              <a:latin typeface="Arial" charset="0"/>
              <a:cs typeface="Arial" charset="0"/>
            </a:endParaRPr>
          </a:p>
          <a:p>
            <a:pPr marL="0" indent="0">
              <a:buFont typeface="Wingdings" pitchFamily="2" charset="2"/>
              <a:buNone/>
            </a:pPr>
            <a:endParaRPr lang="en-US" altLang="en-US">
              <a:latin typeface="Arial" charset="0"/>
              <a:cs typeface="Arial" charset="0"/>
            </a:endParaRPr>
          </a:p>
        </p:txBody>
      </p:sp>
      <p:sp>
        <p:nvSpPr>
          <p:cNvPr id="9" name="Text Placeholder 2"/>
          <p:cNvSpPr txBox="1">
            <a:spLocks/>
          </p:cNvSpPr>
          <p:nvPr/>
        </p:nvSpPr>
        <p:spPr bwMode="auto">
          <a:xfrm>
            <a:off x="228600" y="381000"/>
            <a:ext cx="8610600" cy="685800"/>
          </a:xfrm>
          <a:prstGeom prst="rect">
            <a:avLst/>
          </a:prstGeom>
          <a:noFill/>
          <a:ln>
            <a:noFill/>
          </a:ln>
          <a:effectLst/>
        </p:spPr>
        <p:txBody>
          <a:bodyPr/>
          <a:lstStyle>
            <a:lvl1pPr marL="0" indent="0" algn="ctr" rtl="0" eaLnBrk="0" fontAlgn="base" hangingPunct="0">
              <a:spcBef>
                <a:spcPct val="20000"/>
              </a:spcBef>
              <a:spcAft>
                <a:spcPct val="0"/>
              </a:spcAft>
              <a:buFont typeface="Wingdings" pitchFamily="2" charset="2"/>
              <a:buNone/>
              <a:defRPr sz="3200" b="1">
                <a:solidFill>
                  <a:schemeClr val="bg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Wingdings" pitchFamily="2" charset="2"/>
              <a:buChar char="§"/>
              <a:defRPr sz="2400">
                <a:solidFill>
                  <a:srgbClr val="00539B"/>
                </a:solidFill>
                <a:latin typeface="Arial" pitchFamily="34" charset="0"/>
                <a:cs typeface="Arial" pitchFamily="34" charset="0"/>
              </a:defRPr>
            </a:lvl2pPr>
            <a:lvl3pPr marL="1143000" indent="-228600" algn="l" rtl="0" eaLnBrk="0" fontAlgn="base" hangingPunct="0">
              <a:spcBef>
                <a:spcPct val="20000"/>
              </a:spcBef>
              <a:spcAft>
                <a:spcPct val="0"/>
              </a:spcAft>
              <a:buChar char="•"/>
              <a:defRPr>
                <a:solidFill>
                  <a:srgbClr val="00539B"/>
                </a:solidFill>
                <a:latin typeface="Arial" pitchFamily="34" charset="0"/>
                <a:cs typeface="Arial" pitchFamily="34" charset="0"/>
              </a:defRPr>
            </a:lvl3pPr>
            <a:lvl4pPr marL="1600200" indent="-228600" algn="l" rtl="0" eaLnBrk="0" fontAlgn="base" hangingPunct="0">
              <a:spcBef>
                <a:spcPct val="20000"/>
              </a:spcBef>
              <a:spcAft>
                <a:spcPct val="0"/>
              </a:spcAft>
              <a:buChar char="–"/>
              <a:defRPr sz="1400">
                <a:solidFill>
                  <a:srgbClr val="00539B"/>
                </a:solidFill>
                <a:latin typeface="Arial" pitchFamily="34" charset="0"/>
                <a:cs typeface="Arial" pitchFamily="34" charset="0"/>
              </a:defRPr>
            </a:lvl4pPr>
            <a:lvl5pPr marL="2057400" indent="-228600" algn="l" rtl="0" eaLnBrk="0" fontAlgn="base" hangingPunct="0">
              <a:spcBef>
                <a:spcPct val="20000"/>
              </a:spcBef>
              <a:spcAft>
                <a:spcPct val="0"/>
              </a:spcAft>
              <a:buChar char="»"/>
              <a:defRPr sz="1200">
                <a:solidFill>
                  <a:srgbClr val="00539B"/>
                </a:solidFill>
                <a:latin typeface="Arial" pitchFamily="34" charset="0"/>
                <a:cs typeface="Arial" pitchFamily="34" charset="0"/>
              </a:defRPr>
            </a:lvl5pPr>
            <a:lvl6pPr marL="2514600" indent="-228600" algn="l" rtl="0" fontAlgn="base">
              <a:spcBef>
                <a:spcPct val="20000"/>
              </a:spcBef>
              <a:spcAft>
                <a:spcPct val="0"/>
              </a:spcAft>
              <a:buChar char="»"/>
              <a:defRPr sz="1200">
                <a:solidFill>
                  <a:srgbClr val="00539B"/>
                </a:solidFill>
                <a:latin typeface="+mn-lt"/>
              </a:defRPr>
            </a:lvl6pPr>
            <a:lvl7pPr marL="2971800" indent="-228600" algn="l" rtl="0" fontAlgn="base">
              <a:spcBef>
                <a:spcPct val="20000"/>
              </a:spcBef>
              <a:spcAft>
                <a:spcPct val="0"/>
              </a:spcAft>
              <a:buChar char="»"/>
              <a:defRPr sz="1200">
                <a:solidFill>
                  <a:srgbClr val="00539B"/>
                </a:solidFill>
                <a:latin typeface="+mn-lt"/>
              </a:defRPr>
            </a:lvl7pPr>
            <a:lvl8pPr marL="3429000" indent="-228600" algn="l" rtl="0" fontAlgn="base">
              <a:spcBef>
                <a:spcPct val="20000"/>
              </a:spcBef>
              <a:spcAft>
                <a:spcPct val="0"/>
              </a:spcAft>
              <a:buChar char="»"/>
              <a:defRPr sz="1200">
                <a:solidFill>
                  <a:srgbClr val="00539B"/>
                </a:solidFill>
                <a:latin typeface="+mn-lt"/>
              </a:defRPr>
            </a:lvl8pPr>
            <a:lvl9pPr marL="3886200" indent="-228600" algn="l" rtl="0" fontAlgn="base">
              <a:spcBef>
                <a:spcPct val="20000"/>
              </a:spcBef>
              <a:spcAft>
                <a:spcPct val="0"/>
              </a:spcAft>
              <a:buChar char="»"/>
              <a:defRPr sz="1200">
                <a:solidFill>
                  <a:srgbClr val="00539B"/>
                </a:solidFill>
                <a:latin typeface="+mn-lt"/>
              </a:defRPr>
            </a:lvl9pPr>
          </a:lstStyle>
          <a:p>
            <a:pPr algn="l">
              <a:defRPr/>
            </a:pPr>
            <a:r>
              <a:rPr lang="en-US" kern="0" dirty="0">
                <a:solidFill>
                  <a:schemeClr val="tx1"/>
                </a:solidFill>
              </a:rPr>
              <a:t>Motors and Pumps</a:t>
            </a:r>
          </a:p>
        </p:txBody>
      </p:sp>
      <p:pic>
        <p:nvPicPr>
          <p:cNvPr id="20485" name="Picture 2" descr="http://www.rockymounttelegram.com/media/big_image/120510TR_water_treatment3_R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5016" y="1340517"/>
            <a:ext cx="3205262" cy="232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6" descr="http://info.acoustiblok.com/Portals/35535/images/Hillsborough%20County%20WTS%20view%20from%20motor%2020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027489"/>
            <a:ext cx="3149439" cy="235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7" descr="http://energy.gov/sites/prod/files/styles/borealis_article_hero_respondsmall/public/stpeterss-1.jpg?itok=5LJqddPv"/>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9293" y="4262296"/>
            <a:ext cx="2502979" cy="188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8" name="Picture 9" descr="http://wegpr.com/Portals/23/MMP_Images/WEG374_Arroyo_Pic_2_New.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9244" y="1479550"/>
            <a:ext cx="1816820" cy="1208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9" name="Picture 10" descr="http://www.thepumphouse.com.au/sites/default/files/styles/medium/public/cm-product.jpg?itok=fWOWUNU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48240" y="4894203"/>
            <a:ext cx="1789668" cy="1430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0" name="Picture 11" descr="http://ts3.mm.bing.net/th?id=HN.607990713299504292&amp;pid=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48240" y="2998788"/>
            <a:ext cx="1473036"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558233" y="1408934"/>
            <a:ext cx="2680268" cy="2123658"/>
          </a:xfrm>
          <a:prstGeom prst="rect">
            <a:avLst/>
          </a:prstGeom>
        </p:spPr>
        <p:txBody>
          <a:bodyPr wrap="square">
            <a:spAutoFit/>
          </a:bodyPr>
          <a:lstStyle/>
          <a:p>
            <a:pPr marL="342900" indent="-342900">
              <a:spcBef>
                <a:spcPts val="750"/>
              </a:spcBef>
              <a:buFont typeface="Arial" panose="020B0604020202020204" pitchFamily="34" charset="0"/>
              <a:buChar char="•"/>
            </a:pPr>
            <a:r>
              <a:rPr lang="en-US" sz="2800" dirty="0">
                <a:latin typeface="Helvetica Neue"/>
              </a:rPr>
              <a:t>Inspection         </a:t>
            </a:r>
          </a:p>
          <a:p>
            <a:pPr marL="342900" indent="-342900">
              <a:spcBef>
                <a:spcPts val="750"/>
              </a:spcBef>
              <a:buFont typeface="Arial" panose="020B0604020202020204" pitchFamily="34" charset="0"/>
              <a:buChar char="•"/>
            </a:pPr>
            <a:r>
              <a:rPr lang="en-US" sz="2800" dirty="0">
                <a:latin typeface="Helvetica Neue"/>
              </a:rPr>
              <a:t>Repair</a:t>
            </a:r>
          </a:p>
          <a:p>
            <a:pPr marL="285750" indent="-285750">
              <a:spcBef>
                <a:spcPts val="750"/>
              </a:spcBef>
              <a:buFont typeface="Arial" panose="020B0604020202020204" pitchFamily="34" charset="0"/>
              <a:buChar char="•"/>
            </a:pPr>
            <a:r>
              <a:rPr lang="en-US" sz="2800" dirty="0">
                <a:latin typeface="Helvetica Neue"/>
              </a:rPr>
              <a:t>Maintenance</a:t>
            </a:r>
          </a:p>
          <a:p>
            <a:pPr marL="285750" indent="-285750">
              <a:spcBef>
                <a:spcPts val="750"/>
              </a:spcBef>
              <a:buFont typeface="Arial" panose="020B0604020202020204" pitchFamily="34" charset="0"/>
              <a:buChar char="•"/>
            </a:pPr>
            <a:r>
              <a:rPr lang="en-US" sz="2800" dirty="0">
                <a:latin typeface="Helvetica Neue"/>
              </a:rPr>
              <a:t>Replace</a:t>
            </a:r>
          </a:p>
        </p:txBody>
      </p:sp>
    </p:spTree>
    <p:extLst>
      <p:ext uri="{BB962C8B-B14F-4D97-AF65-F5344CB8AC3E}">
        <p14:creationId xmlns:p14="http://schemas.microsoft.com/office/powerpoint/2010/main" val="35092205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7828" y="603758"/>
            <a:ext cx="6467475" cy="590550"/>
          </a:xfrm>
        </p:spPr>
        <p:txBody>
          <a:bodyPr/>
          <a:lstStyle/>
          <a:p>
            <a:r>
              <a:rPr lang="en-US" u="none"/>
              <a:t>Do you maintain your system?</a:t>
            </a:r>
          </a:p>
        </p:txBody>
      </p:sp>
      <p:pic>
        <p:nvPicPr>
          <p:cNvPr id="1027" name="Picture 3"/>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bwMode="auto">
          <a:xfrm>
            <a:off x="4702175" y="2497138"/>
            <a:ext cx="4308475" cy="280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133350" y="2497138"/>
            <a:ext cx="4373563"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00847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9750"/>
            <a:ext cx="6467475" cy="590550"/>
          </a:xfrm>
        </p:spPr>
        <p:txBody>
          <a:bodyPr/>
          <a:lstStyle/>
          <a:p>
            <a:r>
              <a:rPr lang="en-US" u="none"/>
              <a:t>Do you maintain your system?</a:t>
            </a:r>
            <a:endParaRPr lang="en-US"/>
          </a:p>
        </p:txBody>
      </p:sp>
      <p:pic>
        <p:nvPicPr>
          <p:cNvPr id="5" name="Content Placeholder 4"/>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347472" y="1420019"/>
            <a:ext cx="3409950" cy="4545012"/>
          </a:xfrm>
        </p:spPr>
      </p:pic>
      <p:pic>
        <p:nvPicPr>
          <p:cNvPr id="2050" name="Picture 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4230878" y="1981200"/>
            <a:ext cx="4565650" cy="342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74894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6"/>
          <p:cNvSpPr txBox="1">
            <a:spLocks/>
          </p:cNvSpPr>
          <p:nvPr/>
        </p:nvSpPr>
        <p:spPr bwMode="auto">
          <a:xfrm>
            <a:off x="398092" y="2133600"/>
            <a:ext cx="8382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bg2"/>
              </a:buClr>
              <a:buSzPct val="75000"/>
              <a:buFont typeface="Wingdings" pitchFamily="2" charset="2"/>
              <a:buChar char="n"/>
              <a:defRPr sz="2800">
                <a:solidFill>
                  <a:schemeClr val="tx1"/>
                </a:solidFill>
                <a:latin typeface="Helvetica" pitchFamily="34" charset="0"/>
              </a:defRPr>
            </a:lvl1pPr>
            <a:lvl2pPr marL="742950" indent="-285750">
              <a:spcBef>
                <a:spcPct val="20000"/>
              </a:spcBef>
              <a:buClr>
                <a:schemeClr val="accent2"/>
              </a:buClr>
              <a:buSzPct val="80000"/>
              <a:buFont typeface="Wingdings" pitchFamily="2" charset="2"/>
              <a:buChar char="¨"/>
              <a:defRPr sz="2600">
                <a:solidFill>
                  <a:schemeClr val="tx1"/>
                </a:solidFill>
                <a:latin typeface="Helvetica" pitchFamily="34" charset="0"/>
              </a:defRPr>
            </a:lvl2pPr>
            <a:lvl3pPr marL="1143000" indent="-228600">
              <a:spcBef>
                <a:spcPct val="20000"/>
              </a:spcBef>
              <a:buClr>
                <a:schemeClr val="bg2"/>
              </a:buClr>
              <a:buSzPct val="65000"/>
              <a:buFont typeface="Wingdings" pitchFamily="2" charset="2"/>
              <a:buChar char="n"/>
              <a:defRPr sz="2400">
                <a:solidFill>
                  <a:schemeClr val="tx1"/>
                </a:solidFill>
                <a:latin typeface="Helvetica" pitchFamily="34" charset="0"/>
              </a:defRPr>
            </a:lvl3pPr>
            <a:lvl4pPr marL="1600200" indent="-228600">
              <a:spcBef>
                <a:spcPct val="20000"/>
              </a:spcBef>
              <a:buClr>
                <a:schemeClr val="accent2"/>
              </a:buClr>
              <a:buSzPct val="70000"/>
              <a:buFont typeface="Wingdings" pitchFamily="2" charset="2"/>
              <a:buChar char="¨"/>
              <a:defRPr sz="2200">
                <a:solidFill>
                  <a:schemeClr val="tx1"/>
                </a:solidFill>
                <a:latin typeface="Helvetica" pitchFamily="34" charset="0"/>
              </a:defRPr>
            </a:lvl4pPr>
            <a:lvl5pPr marL="2057400" indent="-228600">
              <a:spcBef>
                <a:spcPct val="20000"/>
              </a:spcBef>
              <a:buClr>
                <a:schemeClr val="bg2"/>
              </a:buClr>
              <a:buFont typeface="Wingdings" pitchFamily="2" charset="2"/>
              <a:buChar char="§"/>
              <a:defRPr sz="2000">
                <a:solidFill>
                  <a:schemeClr val="tx1"/>
                </a:solidFill>
                <a:latin typeface="Helvetica"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Helvetica"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Helvetica"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Helvetica"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Helvetica" pitchFamily="34" charset="0"/>
              </a:defRPr>
            </a:lvl9pPr>
          </a:lstStyle>
          <a:p>
            <a:pPr algn="ctr" eaLnBrk="0" fontAlgn="base" hangingPunct="0">
              <a:spcBef>
                <a:spcPct val="0"/>
              </a:spcBef>
              <a:spcAft>
                <a:spcPct val="0"/>
              </a:spcAft>
              <a:buClrTx/>
              <a:buSzTx/>
              <a:buFontTx/>
              <a:buNone/>
            </a:pPr>
            <a:endParaRPr lang="en-US" altLang="en-US" sz="7200">
              <a:solidFill>
                <a:srgbClr val="000000"/>
              </a:solidFill>
              <a:cs typeface="Arial" charset="0"/>
            </a:endParaRPr>
          </a:p>
        </p:txBody>
      </p:sp>
      <p:sp>
        <p:nvSpPr>
          <p:cNvPr id="5" name="Title 4"/>
          <p:cNvSpPr>
            <a:spLocks noGrp="1"/>
          </p:cNvSpPr>
          <p:nvPr>
            <p:ph type="title" idx="4294967295"/>
          </p:nvPr>
        </p:nvSpPr>
        <p:spPr>
          <a:xfrm>
            <a:off x="533400" y="547007"/>
            <a:ext cx="6467475" cy="590550"/>
          </a:xfrm>
        </p:spPr>
        <p:txBody>
          <a:bodyPr/>
          <a:lstStyle/>
          <a:p>
            <a:r>
              <a:rPr lang="en-US" u="none" dirty="0"/>
              <a:t>Do you maintain your system?</a:t>
            </a:r>
          </a:p>
        </p:txBody>
      </p:sp>
      <p:pic>
        <p:nvPicPr>
          <p:cNvPr id="4099" name="Picture 3"/>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tretch>
            <a:fillRect/>
          </a:stretch>
        </p:blipFill>
        <p:spPr bwMode="auto">
          <a:xfrm>
            <a:off x="5105400" y="1857375"/>
            <a:ext cx="4038600"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descr="C:\Users\kpadgett\Music\My Documents\My Pictures\Water System Pics\Covered Hydran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3000" y="1447800"/>
            <a:ext cx="3371850" cy="44958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480457"/>
            <a:ext cx="34258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85131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10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6"/>
          <p:cNvSpPr txBox="1">
            <a:spLocks/>
          </p:cNvSpPr>
          <p:nvPr/>
        </p:nvSpPr>
        <p:spPr bwMode="auto">
          <a:xfrm>
            <a:off x="398092" y="2133600"/>
            <a:ext cx="8382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bg2"/>
              </a:buClr>
              <a:buSzPct val="75000"/>
              <a:buFont typeface="Wingdings" pitchFamily="2" charset="2"/>
              <a:buChar char="n"/>
              <a:defRPr sz="2800">
                <a:solidFill>
                  <a:schemeClr val="tx1"/>
                </a:solidFill>
                <a:latin typeface="Helvetica" pitchFamily="34" charset="0"/>
              </a:defRPr>
            </a:lvl1pPr>
            <a:lvl2pPr marL="742950" indent="-285750">
              <a:spcBef>
                <a:spcPct val="20000"/>
              </a:spcBef>
              <a:buClr>
                <a:schemeClr val="accent2"/>
              </a:buClr>
              <a:buSzPct val="80000"/>
              <a:buFont typeface="Wingdings" pitchFamily="2" charset="2"/>
              <a:buChar char="¨"/>
              <a:defRPr sz="2600">
                <a:solidFill>
                  <a:schemeClr val="tx1"/>
                </a:solidFill>
                <a:latin typeface="Helvetica" pitchFamily="34" charset="0"/>
              </a:defRPr>
            </a:lvl2pPr>
            <a:lvl3pPr marL="1143000" indent="-228600">
              <a:spcBef>
                <a:spcPct val="20000"/>
              </a:spcBef>
              <a:buClr>
                <a:schemeClr val="bg2"/>
              </a:buClr>
              <a:buSzPct val="65000"/>
              <a:buFont typeface="Wingdings" pitchFamily="2" charset="2"/>
              <a:buChar char="n"/>
              <a:defRPr sz="2400">
                <a:solidFill>
                  <a:schemeClr val="tx1"/>
                </a:solidFill>
                <a:latin typeface="Helvetica" pitchFamily="34" charset="0"/>
              </a:defRPr>
            </a:lvl3pPr>
            <a:lvl4pPr marL="1600200" indent="-228600">
              <a:spcBef>
                <a:spcPct val="20000"/>
              </a:spcBef>
              <a:buClr>
                <a:schemeClr val="accent2"/>
              </a:buClr>
              <a:buSzPct val="70000"/>
              <a:buFont typeface="Wingdings" pitchFamily="2" charset="2"/>
              <a:buChar char="¨"/>
              <a:defRPr sz="2200">
                <a:solidFill>
                  <a:schemeClr val="tx1"/>
                </a:solidFill>
                <a:latin typeface="Helvetica" pitchFamily="34" charset="0"/>
              </a:defRPr>
            </a:lvl4pPr>
            <a:lvl5pPr marL="2057400" indent="-228600">
              <a:spcBef>
                <a:spcPct val="20000"/>
              </a:spcBef>
              <a:buClr>
                <a:schemeClr val="bg2"/>
              </a:buClr>
              <a:buFont typeface="Wingdings" pitchFamily="2" charset="2"/>
              <a:buChar char="§"/>
              <a:defRPr sz="2000">
                <a:solidFill>
                  <a:schemeClr val="tx1"/>
                </a:solidFill>
                <a:latin typeface="Helvetica"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Helvetica"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Helvetica"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Helvetica"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Helvetica" pitchFamily="34" charset="0"/>
              </a:defRPr>
            </a:lvl9pPr>
          </a:lstStyle>
          <a:p>
            <a:pPr algn="ctr" eaLnBrk="0" fontAlgn="base" hangingPunct="0">
              <a:spcBef>
                <a:spcPct val="0"/>
              </a:spcBef>
              <a:spcAft>
                <a:spcPct val="0"/>
              </a:spcAft>
              <a:buClrTx/>
              <a:buSzTx/>
              <a:buFontTx/>
              <a:buNone/>
            </a:pPr>
            <a:endParaRPr lang="en-US" altLang="en-US" sz="7200">
              <a:solidFill>
                <a:srgbClr val="000000"/>
              </a:solidFill>
              <a:cs typeface="Arial" charset="0"/>
            </a:endParaRPr>
          </a:p>
        </p:txBody>
      </p:sp>
      <p:sp>
        <p:nvSpPr>
          <p:cNvPr id="5" name="Title 4"/>
          <p:cNvSpPr>
            <a:spLocks noGrp="1"/>
          </p:cNvSpPr>
          <p:nvPr>
            <p:ph type="title" idx="4294967295"/>
          </p:nvPr>
        </p:nvSpPr>
        <p:spPr>
          <a:xfrm>
            <a:off x="502920" y="400050"/>
            <a:ext cx="6467475" cy="590550"/>
          </a:xfrm>
        </p:spPr>
        <p:txBody>
          <a:bodyPr/>
          <a:lstStyle/>
          <a:p>
            <a:r>
              <a:rPr lang="en-US" u="none" dirty="0"/>
              <a:t>Do you maintain your system?</a:t>
            </a:r>
          </a:p>
        </p:txBody>
      </p:sp>
      <p:pic>
        <p:nvPicPr>
          <p:cNvPr id="12" name="Content Placeholder 11" descr="A fire hydrant on the side of the road&#10;&#10;Description automatically generated with medium confidence">
            <a:extLst>
              <a:ext uri="{FF2B5EF4-FFF2-40B4-BE49-F238E27FC236}">
                <a16:creationId xmlns:a16="http://schemas.microsoft.com/office/drawing/2014/main" id="{9787B91A-4975-4F88-A5D0-8E631B706526}"/>
              </a:ext>
            </a:extLst>
          </p:cNvPr>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5686425" y="1258888"/>
            <a:ext cx="3457575" cy="4608512"/>
          </a:xfrm>
        </p:spPr>
      </p:pic>
      <p:pic>
        <p:nvPicPr>
          <p:cNvPr id="8" name="Content Placeholder 7" descr="A yellow and black fire hydrant&#10;&#10;Description automatically generated">
            <a:extLst>
              <a:ext uri="{FF2B5EF4-FFF2-40B4-BE49-F238E27FC236}">
                <a16:creationId xmlns:a16="http://schemas.microsoft.com/office/drawing/2014/main" id="{C3A32BD7-EEF5-B6A5-8DD8-9997D5AE2F93}"/>
              </a:ext>
            </a:extLst>
          </p:cNvPr>
          <p:cNvPicPr>
            <a:picLocks noGrp="1" noChangeAspect="1"/>
          </p:cNvPicPr>
          <p:nvPr>
            <p:ph sz="half" idx="4294967295"/>
          </p:nvPr>
        </p:nvPicPr>
        <p:blipFill>
          <a:blip r:embed="rId4" cstate="print">
            <a:extLst>
              <a:ext uri="{28A0092B-C50C-407E-A947-70E740481C1C}">
                <a14:useLocalDpi xmlns:a14="http://schemas.microsoft.com/office/drawing/2010/main" val="0"/>
              </a:ext>
            </a:extLst>
          </a:blip>
          <a:stretch>
            <a:fillRect/>
          </a:stretch>
        </p:blipFill>
        <p:spPr>
          <a:xfrm>
            <a:off x="2663254" y="2009775"/>
            <a:ext cx="3636962" cy="4848225"/>
          </a:xfrm>
        </p:spPr>
      </p:pic>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1" y="1311211"/>
            <a:ext cx="342582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638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57784" y="486713"/>
            <a:ext cx="6467475" cy="590550"/>
          </a:xfrm>
        </p:spPr>
        <p:txBody>
          <a:bodyPr>
            <a:normAutofit fontScale="90000"/>
          </a:bodyPr>
          <a:lstStyle/>
          <a:p>
            <a:r>
              <a:rPr lang="en-US" u="none" dirty="0"/>
              <a:t>Do you budget maintenance expenses?</a:t>
            </a:r>
          </a:p>
        </p:txBody>
      </p:sp>
      <p:pic>
        <p:nvPicPr>
          <p:cNvPr id="7" name="Content Placeholder 6">
            <a:extLst>
              <a:ext uri="{FF2B5EF4-FFF2-40B4-BE49-F238E27FC236}">
                <a16:creationId xmlns:a16="http://schemas.microsoft.com/office/drawing/2014/main" id="{2669DDBA-8B52-5EF2-3D88-1F8CA2F1E4FD}"/>
              </a:ext>
            </a:extLst>
          </p:cNvPr>
          <p:cNvPicPr>
            <a:picLocks noGrp="1" noChangeAspect="1"/>
          </p:cNvPicPr>
          <p:nvPr>
            <p:ph sz="half" idx="4294967295"/>
          </p:nvPr>
        </p:nvPicPr>
        <p:blipFill>
          <a:blip r:embed="rId2"/>
          <a:stretch>
            <a:fillRect/>
          </a:stretch>
        </p:blipFill>
        <p:spPr>
          <a:xfrm>
            <a:off x="657803" y="1732612"/>
            <a:ext cx="3479800" cy="4343400"/>
          </a:xfrm>
          <a:prstGeom prst="rect">
            <a:avLst/>
          </a:prstGeom>
        </p:spPr>
      </p:pic>
      <p:pic>
        <p:nvPicPr>
          <p:cNvPr id="5" name="Picture 4">
            <a:extLst>
              <a:ext uri="{FF2B5EF4-FFF2-40B4-BE49-F238E27FC236}">
                <a16:creationId xmlns:a16="http://schemas.microsoft.com/office/drawing/2014/main" id="{B04EBE70-CD1A-C2A8-CE79-AC8960E2069D}"/>
              </a:ext>
            </a:extLst>
          </p:cNvPr>
          <p:cNvPicPr>
            <a:picLocks noChangeAspect="1"/>
          </p:cNvPicPr>
          <p:nvPr/>
        </p:nvPicPr>
        <p:blipFill>
          <a:blip r:embed="rId3"/>
          <a:stretch>
            <a:fillRect/>
          </a:stretch>
        </p:blipFill>
        <p:spPr>
          <a:xfrm>
            <a:off x="5006398" y="1732612"/>
            <a:ext cx="3257550" cy="4343400"/>
          </a:xfrm>
          <a:prstGeom prst="rect">
            <a:avLst/>
          </a:prstGeom>
        </p:spPr>
      </p:pic>
    </p:spTree>
    <p:extLst>
      <p:ext uri="{BB962C8B-B14F-4D97-AF65-F5344CB8AC3E}">
        <p14:creationId xmlns:p14="http://schemas.microsoft.com/office/powerpoint/2010/main" val="21077639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251EBEE-3118-46D1-8D3F-C83DCDC65E15}"/>
              </a:ext>
            </a:extLst>
          </p:cNvPr>
          <p:cNvPicPr>
            <a:picLocks noGrp="1" noChangeAspect="1"/>
          </p:cNvPicPr>
          <p:nvPr>
            <p:ph idx="4294967295"/>
          </p:nvPr>
        </p:nvPicPr>
        <p:blipFill rotWithShape="1">
          <a:blip r:embed="rId2"/>
          <a:srcRect t="22879" b="32922"/>
          <a:stretch/>
        </p:blipFill>
        <p:spPr>
          <a:xfrm>
            <a:off x="533400" y="1267968"/>
            <a:ext cx="8077200" cy="4759325"/>
          </a:xfrm>
          <a:prstGeom prst="rect">
            <a:avLst/>
          </a:prstGeom>
          <a:noFill/>
        </p:spPr>
      </p:pic>
      <p:sp>
        <p:nvSpPr>
          <p:cNvPr id="10" name="Title 2">
            <a:extLst>
              <a:ext uri="{FF2B5EF4-FFF2-40B4-BE49-F238E27FC236}">
                <a16:creationId xmlns:a16="http://schemas.microsoft.com/office/drawing/2014/main" id="{1DAD73FF-B41F-4C7D-A8E7-33A5FDD57274}"/>
              </a:ext>
            </a:extLst>
          </p:cNvPr>
          <p:cNvSpPr>
            <a:spLocks noGrp="1"/>
          </p:cNvSpPr>
          <p:nvPr>
            <p:ph type="title" idx="4294967295"/>
          </p:nvPr>
        </p:nvSpPr>
        <p:spPr>
          <a:xfrm>
            <a:off x="481584" y="535432"/>
            <a:ext cx="6467475" cy="590550"/>
          </a:xfrm>
        </p:spPr>
        <p:txBody>
          <a:bodyPr/>
          <a:lstStyle/>
          <a:p>
            <a:r>
              <a:rPr lang="en-US" u="none" dirty="0"/>
              <a:t>Do you maintain your system?</a:t>
            </a:r>
          </a:p>
        </p:txBody>
      </p:sp>
    </p:spTree>
    <p:extLst>
      <p:ext uri="{BB962C8B-B14F-4D97-AF65-F5344CB8AC3E}">
        <p14:creationId xmlns:p14="http://schemas.microsoft.com/office/powerpoint/2010/main" val="36460262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Documents and Settings\jschmal\Local Settings\Temporary Internet Files\Content.IE5\76M3BFTQ\MC91021883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371600"/>
            <a:ext cx="39052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Content Placeholder 2"/>
          <p:cNvSpPr txBox="1">
            <a:spLocks/>
          </p:cNvSpPr>
          <p:nvPr/>
        </p:nvSpPr>
        <p:spPr bwMode="auto">
          <a:xfrm>
            <a:off x="4724400" y="4419600"/>
            <a:ext cx="36988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buFontTx/>
              <a:buNone/>
            </a:pPr>
            <a:r>
              <a:rPr lang="en-US" altLang="en-US" sz="2800"/>
              <a:t>Base Price:</a:t>
            </a:r>
          </a:p>
          <a:p>
            <a:pPr algn="ctr">
              <a:buFontTx/>
              <a:buNone/>
            </a:pPr>
            <a:r>
              <a:rPr lang="en-US" altLang="en-US" sz="3600" b="1"/>
              <a:t>$35,400</a:t>
            </a:r>
          </a:p>
          <a:p>
            <a:endParaRPr lang="en-US" altLang="en-US"/>
          </a:p>
          <a:p>
            <a:endParaRPr lang="en-US" altLang="en-US"/>
          </a:p>
          <a:p>
            <a:endParaRPr lang="en-US" altLang="en-US"/>
          </a:p>
        </p:txBody>
      </p:sp>
      <p:sp>
        <p:nvSpPr>
          <p:cNvPr id="26628" name="TextBox 5"/>
          <p:cNvSpPr txBox="1">
            <a:spLocks noChangeArrowheads="1"/>
          </p:cNvSpPr>
          <p:nvPr/>
        </p:nvSpPr>
        <p:spPr bwMode="auto">
          <a:xfrm>
            <a:off x="149551" y="152399"/>
            <a:ext cx="3962400" cy="1731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u="sng">
                <a:latin typeface="Arial" charset="0"/>
              </a:rPr>
              <a:t>Scenario  #1</a:t>
            </a:r>
          </a:p>
          <a:p>
            <a:pPr eaLnBrk="1" hangingPunct="1">
              <a:spcBef>
                <a:spcPct val="0"/>
              </a:spcBef>
              <a:buFontTx/>
              <a:buNone/>
            </a:pPr>
            <a:endParaRPr lang="en-US" altLang="en-US" sz="1050">
              <a:latin typeface="Arial" charset="0"/>
            </a:endParaRPr>
          </a:p>
          <a:p>
            <a:pPr eaLnBrk="1" hangingPunct="1">
              <a:spcBef>
                <a:spcPct val="0"/>
              </a:spcBef>
              <a:buFontTx/>
              <a:buNone/>
            </a:pPr>
            <a:r>
              <a:rPr lang="en-US" altLang="en-US" sz="2400">
                <a:latin typeface="Arial" charset="0"/>
              </a:rPr>
              <a:t>Maintenance:  </a:t>
            </a:r>
            <a:r>
              <a:rPr lang="en-US" altLang="en-US" sz="2400" b="1">
                <a:latin typeface="Arial" charset="0"/>
              </a:rPr>
              <a:t>NONE</a:t>
            </a:r>
          </a:p>
          <a:p>
            <a:pPr eaLnBrk="1" hangingPunct="1">
              <a:spcBef>
                <a:spcPct val="0"/>
              </a:spcBef>
              <a:buFontTx/>
              <a:buNone/>
            </a:pPr>
            <a:r>
              <a:rPr lang="en-US" altLang="en-US" sz="2400">
                <a:latin typeface="Arial" charset="0"/>
              </a:rPr>
              <a:t>Useful Life:  </a:t>
            </a:r>
            <a:r>
              <a:rPr lang="en-US" altLang="en-US" sz="2400" b="1">
                <a:latin typeface="Arial" charset="0"/>
              </a:rPr>
              <a:t>50,000 Miles</a:t>
            </a:r>
          </a:p>
          <a:p>
            <a:pPr eaLnBrk="1" hangingPunct="1">
              <a:spcBef>
                <a:spcPct val="0"/>
              </a:spcBef>
              <a:buFontTx/>
              <a:buNone/>
            </a:pPr>
            <a:r>
              <a:rPr lang="en-US" altLang="en-US" sz="2400">
                <a:latin typeface="Arial" charset="0"/>
              </a:rPr>
              <a:t>Cost per Mile:  </a:t>
            </a:r>
            <a:r>
              <a:rPr lang="en-US" altLang="en-US" sz="2400" b="1">
                <a:latin typeface="Arial" charset="0"/>
              </a:rPr>
              <a:t>$0.71</a:t>
            </a:r>
          </a:p>
        </p:txBody>
      </p:sp>
      <p:sp>
        <p:nvSpPr>
          <p:cNvPr id="7" name="Rectangle 6"/>
          <p:cNvSpPr/>
          <p:nvPr/>
        </p:nvSpPr>
        <p:spPr>
          <a:xfrm>
            <a:off x="247116" y="2209800"/>
            <a:ext cx="3886200" cy="1731243"/>
          </a:xfrm>
          <a:prstGeom prst="rect">
            <a:avLst/>
          </a:prstGeom>
        </p:spPr>
        <p:txBody>
          <a:bodyPr>
            <a:spAutoFit/>
          </a:bodyPr>
          <a:lstStyle/>
          <a:p>
            <a:pPr fontAlgn="auto">
              <a:spcBef>
                <a:spcPts val="0"/>
              </a:spcBef>
              <a:spcAft>
                <a:spcPts val="0"/>
              </a:spcAft>
              <a:defRPr/>
            </a:pPr>
            <a:r>
              <a:rPr lang="en-US" sz="2400" u="sng">
                <a:latin typeface="+mn-lt"/>
                <a:cs typeface="Arial" pitchFamily="34" charset="0"/>
              </a:rPr>
              <a:t>Scenario  #2</a:t>
            </a:r>
          </a:p>
          <a:p>
            <a:pPr fontAlgn="auto">
              <a:spcBef>
                <a:spcPts val="0"/>
              </a:spcBef>
              <a:spcAft>
                <a:spcPts val="0"/>
              </a:spcAft>
              <a:defRPr/>
            </a:pPr>
            <a:endParaRPr lang="en-US" sz="1050">
              <a:latin typeface="+mn-lt"/>
              <a:cs typeface="Arial" pitchFamily="34" charset="0"/>
            </a:endParaRPr>
          </a:p>
          <a:p>
            <a:pPr fontAlgn="auto">
              <a:spcBef>
                <a:spcPts val="0"/>
              </a:spcBef>
              <a:spcAft>
                <a:spcPts val="0"/>
              </a:spcAft>
              <a:defRPr/>
            </a:pPr>
            <a:r>
              <a:rPr lang="en-US" sz="2400">
                <a:latin typeface="+mn-lt"/>
                <a:cs typeface="Arial" pitchFamily="34" charset="0"/>
              </a:rPr>
              <a:t>Maintenance:  </a:t>
            </a:r>
            <a:r>
              <a:rPr lang="en-US" sz="2400" b="1">
                <a:latin typeface="+mn-lt"/>
                <a:cs typeface="Arial" pitchFamily="34" charset="0"/>
              </a:rPr>
              <a:t>BASIC</a:t>
            </a:r>
          </a:p>
          <a:p>
            <a:pPr fontAlgn="auto">
              <a:spcBef>
                <a:spcPts val="0"/>
              </a:spcBef>
              <a:spcAft>
                <a:spcPts val="0"/>
              </a:spcAft>
              <a:defRPr/>
            </a:pPr>
            <a:r>
              <a:rPr lang="en-US" sz="2400">
                <a:latin typeface="+mn-lt"/>
                <a:cs typeface="Arial" pitchFamily="34" charset="0"/>
              </a:rPr>
              <a:t>Useful Life:  </a:t>
            </a:r>
            <a:r>
              <a:rPr lang="en-US" sz="2400" b="1">
                <a:latin typeface="+mn-lt"/>
                <a:cs typeface="Arial" pitchFamily="34" charset="0"/>
              </a:rPr>
              <a:t>150,000 Miles</a:t>
            </a:r>
          </a:p>
          <a:p>
            <a:pPr fontAlgn="auto">
              <a:spcBef>
                <a:spcPts val="0"/>
              </a:spcBef>
              <a:spcAft>
                <a:spcPts val="0"/>
              </a:spcAft>
              <a:defRPr/>
            </a:pPr>
            <a:r>
              <a:rPr lang="en-US" sz="2400">
                <a:latin typeface="+mn-lt"/>
                <a:cs typeface="Arial" pitchFamily="34" charset="0"/>
              </a:rPr>
              <a:t>Cost per Mile:  </a:t>
            </a:r>
            <a:r>
              <a:rPr lang="en-US" sz="2400" b="1">
                <a:latin typeface="+mn-lt"/>
                <a:cs typeface="Arial" pitchFamily="34" charset="0"/>
              </a:rPr>
              <a:t>$0.24</a:t>
            </a:r>
          </a:p>
        </p:txBody>
      </p:sp>
      <p:sp>
        <p:nvSpPr>
          <p:cNvPr id="18438" name="Rectangle 7"/>
          <p:cNvSpPr>
            <a:spLocks noChangeArrowheads="1"/>
          </p:cNvSpPr>
          <p:nvPr/>
        </p:nvSpPr>
        <p:spPr bwMode="auto">
          <a:xfrm>
            <a:off x="247116" y="4343400"/>
            <a:ext cx="4191000"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u="sng">
                <a:latin typeface="Arial" charset="0"/>
              </a:rPr>
              <a:t>Scenario  #3</a:t>
            </a:r>
          </a:p>
          <a:p>
            <a:pPr eaLnBrk="1" hangingPunct="1">
              <a:spcBef>
                <a:spcPct val="0"/>
              </a:spcBef>
              <a:buFontTx/>
              <a:buNone/>
            </a:pPr>
            <a:endParaRPr lang="en-US" altLang="en-US" sz="1000">
              <a:latin typeface="Arial" charset="0"/>
            </a:endParaRPr>
          </a:p>
          <a:p>
            <a:pPr eaLnBrk="1" hangingPunct="1">
              <a:spcBef>
                <a:spcPct val="0"/>
              </a:spcBef>
              <a:buFontTx/>
              <a:buNone/>
            </a:pPr>
            <a:r>
              <a:rPr lang="en-US" altLang="en-US" sz="2400">
                <a:latin typeface="Arial" charset="0"/>
              </a:rPr>
              <a:t>Maintenance:  </a:t>
            </a:r>
            <a:r>
              <a:rPr lang="en-US" altLang="en-US" sz="2400" b="1">
                <a:latin typeface="Arial" charset="0"/>
              </a:rPr>
              <a:t>PREVENTIVE</a:t>
            </a:r>
          </a:p>
          <a:p>
            <a:pPr eaLnBrk="1" hangingPunct="1">
              <a:spcBef>
                <a:spcPct val="0"/>
              </a:spcBef>
              <a:buFontTx/>
              <a:buNone/>
            </a:pPr>
            <a:r>
              <a:rPr lang="en-US" altLang="en-US" sz="2400">
                <a:latin typeface="Arial" charset="0"/>
              </a:rPr>
              <a:t>Useful Life:  </a:t>
            </a:r>
            <a:r>
              <a:rPr lang="en-US" altLang="en-US" sz="2400" b="1">
                <a:latin typeface="Arial" charset="0"/>
              </a:rPr>
              <a:t>200,000 Miles</a:t>
            </a:r>
          </a:p>
          <a:p>
            <a:pPr eaLnBrk="1" hangingPunct="1">
              <a:spcBef>
                <a:spcPct val="0"/>
              </a:spcBef>
              <a:buFontTx/>
              <a:buNone/>
            </a:pPr>
            <a:r>
              <a:rPr lang="en-US" altLang="en-US" sz="2400">
                <a:latin typeface="Arial" charset="0"/>
              </a:rPr>
              <a:t>Cost per Mile:  </a:t>
            </a:r>
            <a:r>
              <a:rPr lang="en-US" altLang="en-US" sz="2400" b="1">
                <a:latin typeface="Arial" charset="0"/>
              </a:rPr>
              <a:t>$0.18</a:t>
            </a:r>
          </a:p>
        </p:txBody>
      </p:sp>
      <p:pic>
        <p:nvPicPr>
          <p:cNvPr id="266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1863" y="1778000"/>
            <a:ext cx="3681412" cy="245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9594" y="1702593"/>
            <a:ext cx="4171273" cy="2605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128262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843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3553145887"/>
              </p:ext>
            </p:extLst>
          </p:nvPr>
        </p:nvGraphicFramePr>
        <p:xfrm>
          <a:off x="380999" y="1399032"/>
          <a:ext cx="8382001" cy="2746048"/>
        </p:xfrm>
        <a:graphic>
          <a:graphicData uri="http://schemas.openxmlformats.org/drawingml/2006/table">
            <a:tbl>
              <a:tblPr>
                <a:tableStyleId>{5C22544A-7EE6-4342-B048-85BDC9FD1C3A}</a:tableStyleId>
              </a:tblPr>
              <a:tblGrid>
                <a:gridCol w="1618704">
                  <a:extLst>
                    <a:ext uri="{9D8B030D-6E8A-4147-A177-3AD203B41FA5}">
                      <a16:colId xmlns:a16="http://schemas.microsoft.com/office/drawing/2014/main" val="20000"/>
                    </a:ext>
                  </a:extLst>
                </a:gridCol>
                <a:gridCol w="1453094">
                  <a:extLst>
                    <a:ext uri="{9D8B030D-6E8A-4147-A177-3AD203B41FA5}">
                      <a16:colId xmlns:a16="http://schemas.microsoft.com/office/drawing/2014/main" val="20001"/>
                    </a:ext>
                  </a:extLst>
                </a:gridCol>
                <a:gridCol w="2660444">
                  <a:extLst>
                    <a:ext uri="{9D8B030D-6E8A-4147-A177-3AD203B41FA5}">
                      <a16:colId xmlns:a16="http://schemas.microsoft.com/office/drawing/2014/main" val="20002"/>
                    </a:ext>
                  </a:extLst>
                </a:gridCol>
                <a:gridCol w="2649759">
                  <a:extLst>
                    <a:ext uri="{9D8B030D-6E8A-4147-A177-3AD203B41FA5}">
                      <a16:colId xmlns:a16="http://schemas.microsoft.com/office/drawing/2014/main" val="20003"/>
                    </a:ext>
                  </a:extLst>
                </a:gridCol>
              </a:tblGrid>
              <a:tr h="240973">
                <a:tc gridSpan="4">
                  <a:txBody>
                    <a:bodyPr/>
                    <a:lstStyle/>
                    <a:p>
                      <a:pPr algn="ctr" fontAlgn="b"/>
                      <a:endParaRPr lang="en-US" sz="1300" b="1" i="0" u="none" strike="noStrike" dirty="0">
                        <a:solidFill>
                          <a:srgbClr val="000000"/>
                        </a:solidFill>
                        <a:effectLst/>
                        <a:latin typeface="Arial"/>
                      </a:endParaRPr>
                    </a:p>
                  </a:txBody>
                  <a:tcPr marL="7863" marR="7863" marT="7863"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49899">
                <a:tc gridSpan="4">
                  <a:txBody>
                    <a:bodyPr/>
                    <a:lstStyle/>
                    <a:p>
                      <a:pPr algn="ctr" fontAlgn="b"/>
                      <a:r>
                        <a:rPr lang="en-US" sz="1600" b="1" i="0" u="none" strike="noStrike" dirty="0">
                          <a:solidFill>
                            <a:srgbClr val="000000"/>
                          </a:solidFill>
                          <a:effectLst/>
                          <a:latin typeface="Arial"/>
                        </a:rPr>
                        <a:t>Truck Preventative Maintenance Costs VS Repair Costs VS Replacement</a:t>
                      </a: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249899">
                <a:tc>
                  <a:txBody>
                    <a:bodyPr/>
                    <a:lstStyle/>
                    <a:p>
                      <a:pPr algn="l" fontAlgn="b"/>
                      <a:endParaRPr lang="en-US" sz="1600" b="0" i="0" u="none" strike="noStrike">
                        <a:solidFill>
                          <a:srgbClr val="000000"/>
                        </a:solidFill>
                        <a:effectLst/>
                        <a:latin typeface="Calibri"/>
                      </a:endParaRPr>
                    </a:p>
                  </a:txBody>
                  <a:tcPr marL="9525" marR="9525" marT="9525" marB="0" anchor="b"/>
                </a:tc>
                <a:tc>
                  <a:txBody>
                    <a:bodyPr/>
                    <a:lstStyle/>
                    <a:p>
                      <a:pPr algn="l" fontAlgn="b"/>
                      <a:endParaRPr lang="en-US" sz="1600" b="0" i="0" u="none" strike="noStrike">
                        <a:solidFill>
                          <a:srgbClr val="000000"/>
                        </a:solidFill>
                        <a:effectLst/>
                        <a:latin typeface="Calibri"/>
                      </a:endParaRPr>
                    </a:p>
                  </a:txBody>
                  <a:tcPr marL="9525" marR="9525" marT="9525" marB="0" anchor="b"/>
                </a:tc>
                <a:tc>
                  <a:txBody>
                    <a:bodyPr/>
                    <a:lstStyle/>
                    <a:p>
                      <a:pPr algn="l" fontAlgn="b"/>
                      <a:endParaRPr lang="en-US" sz="1600" b="0" i="0" u="none" strike="noStrike">
                        <a:solidFill>
                          <a:srgbClr val="000000"/>
                        </a:solidFill>
                        <a:effectLst/>
                        <a:latin typeface="Calibri"/>
                      </a:endParaRPr>
                    </a:p>
                  </a:txBody>
                  <a:tcPr marL="9525" marR="9525" marT="9525" marB="0" anchor="b"/>
                </a:tc>
                <a:tc>
                  <a:txBody>
                    <a:bodyPr/>
                    <a:lstStyle/>
                    <a:p>
                      <a:pPr algn="l" fontAlgn="b"/>
                      <a:endParaRPr lang="en-US" sz="1600" b="0" i="0" u="none" strike="noStrike">
                        <a:solidFill>
                          <a:srgbClr val="000000"/>
                        </a:solidFill>
                        <a:effectLst/>
                        <a:latin typeface="Calibri"/>
                      </a:endParaRPr>
                    </a:p>
                  </a:txBody>
                  <a:tcPr marL="9525" marR="9525" marT="9525" marB="0" anchor="b"/>
                </a:tc>
                <a:extLst>
                  <a:ext uri="{0D108BD9-81ED-4DB2-BD59-A6C34878D82A}">
                    <a16:rowId xmlns:a16="http://schemas.microsoft.com/office/drawing/2014/main" val="10002"/>
                  </a:ext>
                </a:extLst>
              </a:tr>
              <a:tr h="715781">
                <a:tc>
                  <a:txBody>
                    <a:bodyPr/>
                    <a:lstStyle/>
                    <a:p>
                      <a:pPr algn="ctr" fontAlgn="ctr"/>
                      <a:r>
                        <a:rPr lang="en-US" sz="1600" b="1" i="0" u="none" strike="noStrike">
                          <a:solidFill>
                            <a:srgbClr val="000000"/>
                          </a:solidFill>
                          <a:effectLst/>
                          <a:latin typeface="Arial"/>
                        </a:rPr>
                        <a:t>Item</a:t>
                      </a:r>
                    </a:p>
                  </a:txBody>
                  <a:tcPr marL="9525" marR="9525" marT="9525" marB="0" anchor="ctr"/>
                </a:tc>
                <a:tc>
                  <a:txBody>
                    <a:bodyPr/>
                    <a:lstStyle/>
                    <a:p>
                      <a:pPr algn="ctr" fontAlgn="ctr"/>
                      <a:r>
                        <a:rPr lang="en-US" sz="1600" b="1" i="0" u="none" strike="noStrike">
                          <a:solidFill>
                            <a:srgbClr val="000000"/>
                          </a:solidFill>
                          <a:effectLst/>
                          <a:latin typeface="Arial"/>
                        </a:rPr>
                        <a:t>Prevent. </a:t>
                      </a:r>
                      <a:r>
                        <a:rPr lang="en-US" sz="1600" b="1" i="0" u="none" strike="noStrike" err="1">
                          <a:solidFill>
                            <a:srgbClr val="000000"/>
                          </a:solidFill>
                          <a:effectLst/>
                          <a:latin typeface="Arial"/>
                        </a:rPr>
                        <a:t>Maint</a:t>
                      </a:r>
                      <a:r>
                        <a:rPr lang="en-US" sz="1600" b="1" i="0" u="none" strike="noStrike">
                          <a:solidFill>
                            <a:srgbClr val="000000"/>
                          </a:solidFill>
                          <a:effectLst/>
                          <a:latin typeface="Arial"/>
                        </a:rPr>
                        <a:t>. Cost (Average)</a:t>
                      </a:r>
                    </a:p>
                  </a:txBody>
                  <a:tcPr marL="9525" marR="9525" marT="9525" marB="0" anchor="ctr"/>
                </a:tc>
                <a:tc>
                  <a:txBody>
                    <a:bodyPr/>
                    <a:lstStyle/>
                    <a:p>
                      <a:pPr algn="ctr" fontAlgn="ctr"/>
                      <a:r>
                        <a:rPr lang="en-US" sz="1600" b="1" i="0" u="none" strike="noStrike">
                          <a:solidFill>
                            <a:srgbClr val="000000"/>
                          </a:solidFill>
                          <a:effectLst/>
                          <a:latin typeface="Arial"/>
                        </a:rPr>
                        <a:t>Item</a:t>
                      </a:r>
                    </a:p>
                  </a:txBody>
                  <a:tcPr marL="9525" marR="9525" marT="9525" marB="0" anchor="ctr"/>
                </a:tc>
                <a:tc>
                  <a:txBody>
                    <a:bodyPr/>
                    <a:lstStyle/>
                    <a:p>
                      <a:pPr algn="ctr" fontAlgn="ctr"/>
                      <a:r>
                        <a:rPr lang="en-US" sz="1600" b="1" i="0" u="none" strike="noStrike">
                          <a:solidFill>
                            <a:srgbClr val="000000"/>
                          </a:solidFill>
                          <a:effectLst/>
                          <a:latin typeface="Arial"/>
                        </a:rPr>
                        <a:t>Repair Cost                        (Average)</a:t>
                      </a:r>
                    </a:p>
                  </a:txBody>
                  <a:tcPr marL="9525" marR="9525" marT="9525" marB="0" anchor="ctr"/>
                </a:tc>
                <a:extLst>
                  <a:ext uri="{0D108BD9-81ED-4DB2-BD59-A6C34878D82A}">
                    <a16:rowId xmlns:a16="http://schemas.microsoft.com/office/drawing/2014/main" val="10003"/>
                  </a:ext>
                </a:extLst>
              </a:tr>
              <a:tr h="240973">
                <a:tc>
                  <a:txBody>
                    <a:bodyPr/>
                    <a:lstStyle/>
                    <a:p>
                      <a:pPr algn="ctr" fontAlgn="b"/>
                      <a:r>
                        <a:rPr lang="en-US" sz="1600" b="0" i="0" u="none" strike="noStrike">
                          <a:solidFill>
                            <a:srgbClr val="000000"/>
                          </a:solidFill>
                          <a:effectLst/>
                          <a:latin typeface="Arial"/>
                        </a:rPr>
                        <a:t>Transmission Flush</a:t>
                      </a:r>
                    </a:p>
                  </a:txBody>
                  <a:tcPr marL="9525" marR="9525" marT="9525" marB="0" anchor="b"/>
                </a:tc>
                <a:tc>
                  <a:txBody>
                    <a:bodyPr/>
                    <a:lstStyle/>
                    <a:p>
                      <a:pPr algn="ctr" fontAlgn="b"/>
                      <a:r>
                        <a:rPr lang="en-US" sz="1600" b="0" i="0" u="none" strike="noStrike">
                          <a:solidFill>
                            <a:srgbClr val="000000"/>
                          </a:solidFill>
                          <a:effectLst/>
                          <a:latin typeface="Arial"/>
                        </a:rPr>
                        <a:t>$125 - $250</a:t>
                      </a:r>
                    </a:p>
                  </a:txBody>
                  <a:tcPr marL="9525" marR="9525" marT="9525" marB="0" anchor="b"/>
                </a:tc>
                <a:tc>
                  <a:txBody>
                    <a:bodyPr/>
                    <a:lstStyle/>
                    <a:p>
                      <a:pPr algn="ctr" fontAlgn="b"/>
                      <a:r>
                        <a:rPr lang="en-US" sz="1600" b="0" i="0" u="none" strike="noStrike">
                          <a:solidFill>
                            <a:srgbClr val="000000"/>
                          </a:solidFill>
                          <a:effectLst/>
                          <a:latin typeface="Arial"/>
                        </a:rPr>
                        <a:t>Replace Transmission</a:t>
                      </a:r>
                    </a:p>
                  </a:txBody>
                  <a:tcPr marL="9525" marR="9525" marT="9525" marB="0" anchor="b"/>
                </a:tc>
                <a:tc>
                  <a:txBody>
                    <a:bodyPr/>
                    <a:lstStyle/>
                    <a:p>
                      <a:pPr algn="ctr" fontAlgn="b"/>
                      <a:r>
                        <a:rPr lang="en-US" sz="1600" b="0" i="0" u="none" strike="noStrike">
                          <a:solidFill>
                            <a:srgbClr val="000000"/>
                          </a:solidFill>
                          <a:effectLst/>
                          <a:latin typeface="Arial"/>
                        </a:rPr>
                        <a:t>$1,800 - $4,200</a:t>
                      </a:r>
                    </a:p>
                  </a:txBody>
                  <a:tcPr marL="9525" marR="9525" marT="9525" marB="0" anchor="b"/>
                </a:tc>
                <a:extLst>
                  <a:ext uri="{0D108BD9-81ED-4DB2-BD59-A6C34878D82A}">
                    <a16:rowId xmlns:a16="http://schemas.microsoft.com/office/drawing/2014/main" val="10004"/>
                  </a:ext>
                </a:extLst>
              </a:tr>
              <a:tr h="240973">
                <a:tc>
                  <a:txBody>
                    <a:bodyPr/>
                    <a:lstStyle/>
                    <a:p>
                      <a:pPr algn="ctr" fontAlgn="b"/>
                      <a:r>
                        <a:rPr lang="en-US" sz="1600" b="0" i="0" u="none" strike="noStrike">
                          <a:solidFill>
                            <a:srgbClr val="000000"/>
                          </a:solidFill>
                          <a:effectLst/>
                          <a:latin typeface="Arial"/>
                        </a:rPr>
                        <a:t>Tire Alignment</a:t>
                      </a:r>
                    </a:p>
                  </a:txBody>
                  <a:tcPr marL="9525" marR="9525" marT="9525" marB="0" anchor="b"/>
                </a:tc>
                <a:tc>
                  <a:txBody>
                    <a:bodyPr/>
                    <a:lstStyle/>
                    <a:p>
                      <a:pPr algn="ctr" fontAlgn="b"/>
                      <a:r>
                        <a:rPr lang="en-US" sz="1600" b="0" i="0" u="none" strike="noStrike">
                          <a:solidFill>
                            <a:srgbClr val="000000"/>
                          </a:solidFill>
                          <a:effectLst/>
                          <a:latin typeface="Arial"/>
                        </a:rPr>
                        <a:t>$100 - $150</a:t>
                      </a:r>
                    </a:p>
                  </a:txBody>
                  <a:tcPr marL="9525" marR="9525" marT="9525" marB="0" anchor="b"/>
                </a:tc>
                <a:tc>
                  <a:txBody>
                    <a:bodyPr/>
                    <a:lstStyle/>
                    <a:p>
                      <a:pPr algn="ctr" fontAlgn="b"/>
                      <a:r>
                        <a:rPr lang="en-US" sz="1600" b="0" i="0" u="none" strike="noStrike">
                          <a:solidFill>
                            <a:srgbClr val="000000"/>
                          </a:solidFill>
                          <a:effectLst/>
                          <a:latin typeface="Arial"/>
                        </a:rPr>
                        <a:t>Replace Tires (4)</a:t>
                      </a:r>
                    </a:p>
                  </a:txBody>
                  <a:tcPr marL="9525" marR="9525" marT="9525" marB="0" anchor="b"/>
                </a:tc>
                <a:tc>
                  <a:txBody>
                    <a:bodyPr/>
                    <a:lstStyle/>
                    <a:p>
                      <a:pPr algn="ctr" fontAlgn="b"/>
                      <a:r>
                        <a:rPr lang="en-US" sz="1600" b="0" i="0" u="none" strike="noStrike">
                          <a:solidFill>
                            <a:srgbClr val="000000"/>
                          </a:solidFill>
                          <a:effectLst/>
                          <a:latin typeface="Arial"/>
                        </a:rPr>
                        <a:t>$1,000 - $2,000</a:t>
                      </a:r>
                    </a:p>
                  </a:txBody>
                  <a:tcPr marL="9525" marR="9525" marT="9525" marB="0" anchor="b"/>
                </a:tc>
                <a:extLst>
                  <a:ext uri="{0D108BD9-81ED-4DB2-BD59-A6C34878D82A}">
                    <a16:rowId xmlns:a16="http://schemas.microsoft.com/office/drawing/2014/main" val="10005"/>
                  </a:ext>
                </a:extLst>
              </a:tr>
              <a:tr h="240973">
                <a:tc>
                  <a:txBody>
                    <a:bodyPr/>
                    <a:lstStyle/>
                    <a:p>
                      <a:pPr algn="ctr" fontAlgn="b"/>
                      <a:r>
                        <a:rPr lang="en-US" sz="1600" b="0" i="0" u="none" strike="noStrike">
                          <a:solidFill>
                            <a:srgbClr val="000000"/>
                          </a:solidFill>
                          <a:effectLst/>
                          <a:latin typeface="Arial"/>
                        </a:rPr>
                        <a:t>Spark Plugs</a:t>
                      </a:r>
                    </a:p>
                  </a:txBody>
                  <a:tcPr marL="9525" marR="9525" marT="9525" marB="0" anchor="b"/>
                </a:tc>
                <a:tc>
                  <a:txBody>
                    <a:bodyPr/>
                    <a:lstStyle/>
                    <a:p>
                      <a:pPr algn="ctr" fontAlgn="b"/>
                      <a:r>
                        <a:rPr lang="en-US" sz="1600" b="0" i="0" u="none" strike="noStrike">
                          <a:solidFill>
                            <a:srgbClr val="000000"/>
                          </a:solidFill>
                          <a:effectLst/>
                          <a:latin typeface="Arial"/>
                        </a:rPr>
                        <a:t>$150 - $200</a:t>
                      </a:r>
                    </a:p>
                  </a:txBody>
                  <a:tcPr marL="9525" marR="9525" marT="9525" marB="0" anchor="b"/>
                </a:tc>
                <a:tc>
                  <a:txBody>
                    <a:bodyPr/>
                    <a:lstStyle/>
                    <a:p>
                      <a:pPr algn="ctr" fontAlgn="b"/>
                      <a:r>
                        <a:rPr lang="en-US" sz="1600" b="0" i="0" u="none" strike="noStrike">
                          <a:solidFill>
                            <a:srgbClr val="000000"/>
                          </a:solidFill>
                          <a:effectLst/>
                          <a:latin typeface="Arial"/>
                        </a:rPr>
                        <a:t>Replace Catalytic Converter</a:t>
                      </a:r>
                    </a:p>
                  </a:txBody>
                  <a:tcPr marL="9525" marR="9525" marT="9525" marB="0" anchor="b"/>
                </a:tc>
                <a:tc>
                  <a:txBody>
                    <a:bodyPr/>
                    <a:lstStyle/>
                    <a:p>
                      <a:pPr algn="ctr" fontAlgn="b"/>
                      <a:r>
                        <a:rPr lang="en-US" sz="1600" b="0" i="0" u="none" strike="noStrike">
                          <a:solidFill>
                            <a:srgbClr val="000000"/>
                          </a:solidFill>
                          <a:effectLst/>
                          <a:latin typeface="Arial"/>
                        </a:rPr>
                        <a:t>$   500 - $1,500</a:t>
                      </a:r>
                    </a:p>
                  </a:txBody>
                  <a:tcPr marL="9525" marR="9525" marT="9525" marB="0" anchor="b"/>
                </a:tc>
                <a:extLst>
                  <a:ext uri="{0D108BD9-81ED-4DB2-BD59-A6C34878D82A}">
                    <a16:rowId xmlns:a16="http://schemas.microsoft.com/office/drawing/2014/main" val="10006"/>
                  </a:ext>
                </a:extLst>
              </a:tr>
              <a:tr h="240973">
                <a:tc>
                  <a:txBody>
                    <a:bodyPr/>
                    <a:lstStyle/>
                    <a:p>
                      <a:pPr algn="ctr" fontAlgn="b"/>
                      <a:r>
                        <a:rPr lang="en-US" sz="1600" b="0" i="0" u="none" strike="noStrike">
                          <a:solidFill>
                            <a:srgbClr val="000000"/>
                          </a:solidFill>
                          <a:effectLst/>
                          <a:latin typeface="Arial"/>
                        </a:rPr>
                        <a:t>Timing Belt</a:t>
                      </a:r>
                    </a:p>
                  </a:txBody>
                  <a:tcPr marL="9525" marR="9525" marT="9525" marB="0" anchor="b"/>
                </a:tc>
                <a:tc>
                  <a:txBody>
                    <a:bodyPr/>
                    <a:lstStyle/>
                    <a:p>
                      <a:pPr algn="ctr" fontAlgn="b"/>
                      <a:r>
                        <a:rPr lang="en-US" sz="1600" b="0" i="0" u="none" strike="noStrike">
                          <a:solidFill>
                            <a:srgbClr val="000000"/>
                          </a:solidFill>
                          <a:effectLst/>
                          <a:latin typeface="Arial"/>
                        </a:rPr>
                        <a:t>$500 - $950</a:t>
                      </a:r>
                    </a:p>
                  </a:txBody>
                  <a:tcPr marL="9525" marR="9525" marT="9525" marB="0" anchor="b"/>
                </a:tc>
                <a:tc>
                  <a:txBody>
                    <a:bodyPr/>
                    <a:lstStyle/>
                    <a:p>
                      <a:pPr algn="ctr" fontAlgn="b"/>
                      <a:r>
                        <a:rPr lang="en-US" sz="1600" b="0" i="0" u="none" strike="noStrike">
                          <a:solidFill>
                            <a:srgbClr val="000000"/>
                          </a:solidFill>
                          <a:effectLst/>
                          <a:latin typeface="Arial"/>
                        </a:rPr>
                        <a:t>Replace Engine</a:t>
                      </a:r>
                    </a:p>
                  </a:txBody>
                  <a:tcPr marL="9525" marR="9525" marT="9525" marB="0" anchor="b"/>
                </a:tc>
                <a:tc>
                  <a:txBody>
                    <a:bodyPr/>
                    <a:lstStyle/>
                    <a:p>
                      <a:pPr algn="ctr" fontAlgn="b"/>
                      <a:r>
                        <a:rPr lang="en-US" sz="1600" b="0" i="0" u="none" strike="noStrike" dirty="0">
                          <a:solidFill>
                            <a:srgbClr val="000000"/>
                          </a:solidFill>
                          <a:effectLst/>
                          <a:latin typeface="Arial"/>
                        </a:rPr>
                        <a:t>$3,000 - $6,500</a:t>
                      </a:r>
                    </a:p>
                  </a:txBody>
                  <a:tcPr marL="9525" marR="9525" marT="9525" marB="0" anchor="b"/>
                </a:tc>
                <a:extLst>
                  <a:ext uri="{0D108BD9-81ED-4DB2-BD59-A6C34878D82A}">
                    <a16:rowId xmlns:a16="http://schemas.microsoft.com/office/drawing/2014/main" val="10007"/>
                  </a:ext>
                </a:extLst>
              </a:tr>
            </a:tbl>
          </a:graphicData>
        </a:graphic>
      </p:graphicFrame>
      <p:sp>
        <p:nvSpPr>
          <p:cNvPr id="6" name="Subtitle 5"/>
          <p:cNvSpPr>
            <a:spLocks noGrp="1"/>
          </p:cNvSpPr>
          <p:nvPr>
            <p:ph type="subTitle" idx="4294967295"/>
          </p:nvPr>
        </p:nvSpPr>
        <p:spPr>
          <a:xfrm>
            <a:off x="1371599" y="4876800"/>
            <a:ext cx="6400800" cy="1219200"/>
          </a:xfrm>
        </p:spPr>
        <p:txBody>
          <a:bodyPr/>
          <a:lstStyle/>
          <a:p>
            <a:pPr marL="0" indent="0" algn="ctr">
              <a:buNone/>
            </a:pPr>
            <a:r>
              <a:rPr lang="en-US" dirty="0"/>
              <a:t>Truck Replacement</a:t>
            </a:r>
          </a:p>
          <a:p>
            <a:pPr marL="0" indent="0" algn="ctr">
              <a:buNone/>
            </a:pPr>
            <a:r>
              <a:rPr lang="en-US" dirty="0"/>
              <a:t>$35,400</a:t>
            </a:r>
          </a:p>
          <a:p>
            <a:endParaRPr lang="en-US" dirty="0"/>
          </a:p>
        </p:txBody>
      </p:sp>
      <p:sp>
        <p:nvSpPr>
          <p:cNvPr id="7" name="Title 2"/>
          <p:cNvSpPr txBox="1">
            <a:spLocks/>
          </p:cNvSpPr>
          <p:nvPr/>
        </p:nvSpPr>
        <p:spPr>
          <a:xfrm>
            <a:off x="285750" y="381000"/>
            <a:ext cx="6467475" cy="590550"/>
          </a:xfrm>
          <a:prstGeom prst="rect">
            <a:avLst/>
          </a:prstGeom>
        </p:spPr>
        <p:txBody>
          <a:bodyPr/>
          <a:lstStyle>
            <a:lvl1pPr algn="l" rtl="0" eaLnBrk="0" fontAlgn="base" hangingPunct="0">
              <a:spcBef>
                <a:spcPct val="0"/>
              </a:spcBef>
              <a:spcAft>
                <a:spcPct val="0"/>
              </a:spcAft>
              <a:defRPr sz="3200" b="1" u="sng">
                <a:solidFill>
                  <a:schemeClr val="bg2"/>
                </a:solidFill>
                <a:latin typeface="+mj-lt"/>
                <a:ea typeface="+mj-ea"/>
                <a:cs typeface="+mj-cs"/>
              </a:defRPr>
            </a:lvl1pPr>
            <a:lvl2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2pPr>
            <a:lvl3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3pPr>
            <a:lvl4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4pPr>
            <a:lvl5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5pPr>
            <a:lvl6pPr marL="4572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6pPr>
            <a:lvl7pPr marL="9144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7pPr>
            <a:lvl8pPr marL="13716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8pPr>
            <a:lvl9pPr marL="18288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9pPr>
          </a:lstStyle>
          <a:p>
            <a:r>
              <a:rPr lang="en-US" u="none" kern="0" dirty="0">
                <a:solidFill>
                  <a:schemeClr val="tx1"/>
                </a:solidFill>
              </a:rPr>
              <a:t>Cost Comparison</a:t>
            </a:r>
          </a:p>
        </p:txBody>
      </p:sp>
    </p:spTree>
    <p:extLst>
      <p:ext uri="{BB962C8B-B14F-4D97-AF65-F5344CB8AC3E}">
        <p14:creationId xmlns:p14="http://schemas.microsoft.com/office/powerpoint/2010/main" val="30368323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4294967295"/>
            <p:extLst>
              <p:ext uri="{D42A27DB-BD31-4B8C-83A1-F6EECF244321}">
                <p14:modId xmlns:p14="http://schemas.microsoft.com/office/powerpoint/2010/main" val="3477465811"/>
              </p:ext>
            </p:extLst>
          </p:nvPr>
        </p:nvGraphicFramePr>
        <p:xfrm>
          <a:off x="427037" y="1440361"/>
          <a:ext cx="8305800" cy="1371600"/>
        </p:xfrm>
        <a:graphic>
          <a:graphicData uri="http://schemas.openxmlformats.org/drawingml/2006/table">
            <a:tbl>
              <a:tblPr>
                <a:tableStyleId>{5C22544A-7EE6-4342-B048-85BDC9FD1C3A}</a:tableStyleId>
              </a:tblPr>
              <a:tblGrid>
                <a:gridCol w="1384299">
                  <a:extLst>
                    <a:ext uri="{9D8B030D-6E8A-4147-A177-3AD203B41FA5}">
                      <a16:colId xmlns:a16="http://schemas.microsoft.com/office/drawing/2014/main" val="20000"/>
                    </a:ext>
                  </a:extLst>
                </a:gridCol>
                <a:gridCol w="4550687">
                  <a:extLst>
                    <a:ext uri="{9D8B030D-6E8A-4147-A177-3AD203B41FA5}">
                      <a16:colId xmlns:a16="http://schemas.microsoft.com/office/drawing/2014/main" val="20001"/>
                    </a:ext>
                  </a:extLst>
                </a:gridCol>
                <a:gridCol w="2370814">
                  <a:extLst>
                    <a:ext uri="{9D8B030D-6E8A-4147-A177-3AD203B41FA5}">
                      <a16:colId xmlns:a16="http://schemas.microsoft.com/office/drawing/2014/main" val="20002"/>
                    </a:ext>
                  </a:extLst>
                </a:gridCol>
              </a:tblGrid>
              <a:tr h="342900">
                <a:tc gridSpan="3">
                  <a:txBody>
                    <a:bodyPr/>
                    <a:lstStyle/>
                    <a:p>
                      <a:pPr algn="ctr" fontAlgn="b"/>
                      <a:r>
                        <a:rPr lang="en-US" sz="2000" u="none" strike="noStrike" dirty="0">
                          <a:effectLst/>
                        </a:rPr>
                        <a:t>Water Storage Tank (500,000 Gallons)</a:t>
                      </a:r>
                      <a:endParaRPr lang="en-US" sz="2000" b="0" i="0" u="none" strike="noStrike" dirty="0">
                        <a:solidFill>
                          <a:srgbClr val="000000"/>
                        </a:solidFill>
                        <a:effectLst/>
                        <a:latin typeface="Arial"/>
                      </a:endParaRPr>
                    </a:p>
                  </a:txBody>
                  <a:tcPr marL="9525" marR="9525" marT="9525" marB="0" anchor="b"/>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42900">
                <a:tc>
                  <a:txBody>
                    <a:bodyPr/>
                    <a:lstStyle/>
                    <a:p>
                      <a:pPr algn="l" fontAlgn="b"/>
                      <a:endParaRPr lang="en-US" sz="1200" b="0" i="0" u="none" strike="noStrike">
                        <a:solidFill>
                          <a:srgbClr val="000000"/>
                        </a:solidFill>
                        <a:effectLst/>
                        <a:latin typeface="Arial"/>
                      </a:endParaRPr>
                    </a:p>
                  </a:txBody>
                  <a:tcPr marL="9525" marR="9525" marT="9525" marB="0" anchor="b"/>
                </a:tc>
                <a:tc>
                  <a:txBody>
                    <a:bodyPr/>
                    <a:lstStyle/>
                    <a:p>
                      <a:pPr algn="l" fontAlgn="b"/>
                      <a:endParaRPr lang="en-US" sz="1200" b="0" i="0" u="none" strike="noStrike">
                        <a:solidFill>
                          <a:srgbClr val="000000"/>
                        </a:solidFill>
                        <a:effectLst/>
                        <a:latin typeface="Arial"/>
                      </a:endParaRPr>
                    </a:p>
                  </a:txBody>
                  <a:tcPr marL="9525" marR="9525" marT="9525" marB="0" anchor="b"/>
                </a:tc>
                <a:tc>
                  <a:txBody>
                    <a:bodyPr/>
                    <a:lstStyle/>
                    <a:p>
                      <a:pPr algn="l" fontAlgn="b"/>
                      <a:endParaRPr lang="en-US" sz="1200" b="0" i="0" u="none" strike="noStrike">
                        <a:solidFill>
                          <a:srgbClr val="000000"/>
                        </a:solidFill>
                        <a:effectLst/>
                        <a:latin typeface="Arial"/>
                      </a:endParaRPr>
                    </a:p>
                  </a:txBody>
                  <a:tcPr marL="9525" marR="9525" marT="9525" marB="0" anchor="b"/>
                </a:tc>
                <a:extLst>
                  <a:ext uri="{0D108BD9-81ED-4DB2-BD59-A6C34878D82A}">
                    <a16:rowId xmlns:a16="http://schemas.microsoft.com/office/drawing/2014/main" val="10001"/>
                  </a:ext>
                </a:extLst>
              </a:tr>
              <a:tr h="342900">
                <a:tc>
                  <a:txBody>
                    <a:bodyPr/>
                    <a:lstStyle/>
                    <a:p>
                      <a:pPr algn="ctr" fontAlgn="b"/>
                      <a:r>
                        <a:rPr lang="en-US" sz="1800" b="1" u="none" strike="noStrike">
                          <a:effectLst/>
                        </a:rPr>
                        <a:t>Inspection</a:t>
                      </a:r>
                      <a:endParaRPr lang="en-US" sz="1800" b="1" i="0" u="none" strike="noStrike">
                        <a:solidFill>
                          <a:srgbClr val="000000"/>
                        </a:solidFill>
                        <a:effectLst/>
                        <a:latin typeface="Arial"/>
                      </a:endParaRPr>
                    </a:p>
                  </a:txBody>
                  <a:tcPr marL="9525" marR="9525" marT="9525" marB="0" anchor="b"/>
                </a:tc>
                <a:tc>
                  <a:txBody>
                    <a:bodyPr/>
                    <a:lstStyle/>
                    <a:p>
                      <a:pPr algn="ctr" fontAlgn="b"/>
                      <a:r>
                        <a:rPr lang="en-US" sz="1800" b="1" u="none" strike="noStrike">
                          <a:effectLst/>
                        </a:rPr>
                        <a:t>Maintenance: Paint with minor repairs</a:t>
                      </a:r>
                      <a:endParaRPr lang="en-US" sz="1800" b="1" i="0" u="none" strike="noStrike">
                        <a:solidFill>
                          <a:srgbClr val="000000"/>
                        </a:solidFill>
                        <a:effectLst/>
                        <a:latin typeface="Arial"/>
                      </a:endParaRPr>
                    </a:p>
                  </a:txBody>
                  <a:tcPr marL="9525" marR="9525" marT="9525" marB="0" anchor="b"/>
                </a:tc>
                <a:tc>
                  <a:txBody>
                    <a:bodyPr/>
                    <a:lstStyle/>
                    <a:p>
                      <a:pPr algn="ctr" fontAlgn="b"/>
                      <a:r>
                        <a:rPr lang="en-US" sz="1800" b="1" u="none" strike="noStrike">
                          <a:effectLst/>
                        </a:rPr>
                        <a:t>Repairs</a:t>
                      </a:r>
                      <a:endParaRPr lang="en-US" sz="1800" b="1" i="0" u="none" strike="noStrike">
                        <a:solidFill>
                          <a:srgbClr val="000000"/>
                        </a:solidFill>
                        <a:effectLst/>
                        <a:latin typeface="Arial"/>
                      </a:endParaRPr>
                    </a:p>
                  </a:txBody>
                  <a:tcPr marL="9525" marR="9525" marT="9525" marB="0" anchor="b"/>
                </a:tc>
                <a:extLst>
                  <a:ext uri="{0D108BD9-81ED-4DB2-BD59-A6C34878D82A}">
                    <a16:rowId xmlns:a16="http://schemas.microsoft.com/office/drawing/2014/main" val="10002"/>
                  </a:ext>
                </a:extLst>
              </a:tr>
              <a:tr h="342900">
                <a:tc>
                  <a:txBody>
                    <a:bodyPr/>
                    <a:lstStyle/>
                    <a:p>
                      <a:pPr algn="ctr" fontAlgn="b"/>
                      <a:r>
                        <a:rPr lang="en-US" sz="1800" u="none" strike="noStrike">
                          <a:effectLst/>
                        </a:rPr>
                        <a:t>$1,200 </a:t>
                      </a:r>
                      <a:endParaRPr lang="en-US" sz="1800" b="0" i="0" u="none" strike="noStrike">
                        <a:solidFill>
                          <a:srgbClr val="000000"/>
                        </a:solidFill>
                        <a:effectLst/>
                        <a:latin typeface="Arial"/>
                      </a:endParaRPr>
                    </a:p>
                  </a:txBody>
                  <a:tcPr marL="9525" marR="9525" marT="9525" marB="0" anchor="b"/>
                </a:tc>
                <a:tc>
                  <a:txBody>
                    <a:bodyPr/>
                    <a:lstStyle/>
                    <a:p>
                      <a:pPr algn="ctr" fontAlgn="b"/>
                      <a:r>
                        <a:rPr lang="en-US" sz="1800" u="none" strike="noStrike">
                          <a:effectLst/>
                        </a:rPr>
                        <a:t>$15,000-$17,000 (20 years: $56,000)</a:t>
                      </a:r>
                      <a:endParaRPr lang="en-US" sz="1800" b="0" i="0" u="none" strike="noStrike">
                        <a:solidFill>
                          <a:srgbClr val="000000"/>
                        </a:solidFill>
                        <a:effectLst/>
                        <a:latin typeface="Arial"/>
                      </a:endParaRPr>
                    </a:p>
                  </a:txBody>
                  <a:tcPr marL="9525" marR="9525" marT="9525" marB="0" anchor="b"/>
                </a:tc>
                <a:tc>
                  <a:txBody>
                    <a:bodyPr/>
                    <a:lstStyle/>
                    <a:p>
                      <a:pPr algn="ctr" fontAlgn="b"/>
                      <a:r>
                        <a:rPr lang="en-US" sz="1800" u="none" strike="noStrike" dirty="0">
                          <a:effectLst/>
                        </a:rPr>
                        <a:t>$400,000 </a:t>
                      </a:r>
                      <a:endParaRPr lang="en-US" sz="1800" b="0" i="0" u="none" strike="noStrike" dirty="0">
                        <a:solidFill>
                          <a:srgbClr val="000000"/>
                        </a:solidFill>
                        <a:effectLst/>
                        <a:latin typeface="Arial"/>
                      </a:endParaRPr>
                    </a:p>
                  </a:txBody>
                  <a:tcPr marL="9525" marR="9525" marT="9525" marB="0" anchor="b"/>
                </a:tc>
                <a:extLst>
                  <a:ext uri="{0D108BD9-81ED-4DB2-BD59-A6C34878D82A}">
                    <a16:rowId xmlns:a16="http://schemas.microsoft.com/office/drawing/2014/main" val="10003"/>
                  </a:ext>
                </a:extLst>
              </a:tr>
            </a:tbl>
          </a:graphicData>
        </a:graphic>
      </p:graphicFrame>
      <p:sp>
        <p:nvSpPr>
          <p:cNvPr id="5" name="Title 2"/>
          <p:cNvSpPr txBox="1">
            <a:spLocks noGrp="1"/>
          </p:cNvSpPr>
          <p:nvPr>
            <p:ph type="title" idx="4294967295"/>
          </p:nvPr>
        </p:nvSpPr>
        <p:spPr>
          <a:xfrm>
            <a:off x="427037" y="539750"/>
            <a:ext cx="6040438" cy="590550"/>
          </a:xfrm>
          <a:prstGeom prst="rect">
            <a:avLst/>
          </a:prstGeom>
        </p:spPr>
        <p:txBody>
          <a:bodyPr/>
          <a:lstStyle>
            <a:lvl1pPr algn="l" rtl="0" eaLnBrk="0" fontAlgn="base" hangingPunct="0">
              <a:spcBef>
                <a:spcPct val="0"/>
              </a:spcBef>
              <a:spcAft>
                <a:spcPct val="0"/>
              </a:spcAft>
              <a:defRPr sz="3200" b="1" u="sng">
                <a:solidFill>
                  <a:schemeClr val="bg2"/>
                </a:solidFill>
                <a:latin typeface="+mj-lt"/>
                <a:ea typeface="+mj-ea"/>
                <a:cs typeface="+mj-cs"/>
              </a:defRPr>
            </a:lvl1pPr>
            <a:lvl2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2pPr>
            <a:lvl3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3pPr>
            <a:lvl4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4pPr>
            <a:lvl5pPr algn="l" rtl="0" eaLnBrk="0" fontAlgn="base" hangingPunct="0">
              <a:spcBef>
                <a:spcPct val="0"/>
              </a:spcBef>
              <a:spcAft>
                <a:spcPct val="0"/>
              </a:spcAft>
              <a:defRPr sz="3200" b="1" u="sng">
                <a:solidFill>
                  <a:schemeClr val="bg2"/>
                </a:solidFill>
                <a:effectLst>
                  <a:outerShdw blurRad="38100" dist="38100" dir="2700000" algn="tl">
                    <a:srgbClr val="C0C0C0"/>
                  </a:outerShdw>
                </a:effectLst>
                <a:latin typeface="Helvetica" pitchFamily="34" charset="0"/>
              </a:defRPr>
            </a:lvl5pPr>
            <a:lvl6pPr marL="4572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6pPr>
            <a:lvl7pPr marL="9144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7pPr>
            <a:lvl8pPr marL="13716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8pPr>
            <a:lvl9pPr marL="1828800" algn="l" rtl="0" fontAlgn="base">
              <a:spcBef>
                <a:spcPct val="0"/>
              </a:spcBef>
              <a:spcAft>
                <a:spcPct val="0"/>
              </a:spcAft>
              <a:defRPr sz="3200" b="1">
                <a:solidFill>
                  <a:schemeClr val="bg1"/>
                </a:solidFill>
                <a:effectLst>
                  <a:outerShdw blurRad="38100" dist="38100" dir="2700000" algn="tl">
                    <a:srgbClr val="C0C0C0"/>
                  </a:outerShdw>
                </a:effectLst>
                <a:latin typeface="Helvetica" pitchFamily="34" charset="0"/>
              </a:defRPr>
            </a:lvl9pPr>
          </a:lstStyle>
          <a:p>
            <a:r>
              <a:rPr lang="en-US" u="none" kern="0" dirty="0">
                <a:solidFill>
                  <a:schemeClr val="tx1"/>
                </a:solidFill>
              </a:rPr>
              <a:t>Cost Comparison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122023"/>
            <a:ext cx="3627437"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5800" y="3724182"/>
            <a:ext cx="4076757" cy="1077218"/>
          </a:xfrm>
          <a:prstGeom prst="rect">
            <a:avLst/>
          </a:prstGeom>
          <a:noFill/>
        </p:spPr>
        <p:txBody>
          <a:bodyPr wrap="none" rtlCol="0">
            <a:spAutoFit/>
          </a:bodyPr>
          <a:lstStyle/>
          <a:p>
            <a:r>
              <a:rPr lang="en-US" sz="3200" b="1"/>
              <a:t>Replacement: </a:t>
            </a:r>
          </a:p>
          <a:p>
            <a:r>
              <a:rPr lang="en-US" sz="3200"/>
              <a:t>$800,000-$1,500,000</a:t>
            </a:r>
          </a:p>
        </p:txBody>
      </p:sp>
    </p:spTree>
    <p:extLst>
      <p:ext uri="{BB962C8B-B14F-4D97-AF65-F5344CB8AC3E}">
        <p14:creationId xmlns:p14="http://schemas.microsoft.com/office/powerpoint/2010/main" val="1664468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FC667-2B93-4FCD-A605-5FB45A551955}"/>
              </a:ext>
            </a:extLst>
          </p:cNvPr>
          <p:cNvSpPr>
            <a:spLocks noGrp="1"/>
          </p:cNvSpPr>
          <p:nvPr>
            <p:ph type="title" idx="4294967295"/>
          </p:nvPr>
        </p:nvSpPr>
        <p:spPr>
          <a:xfrm>
            <a:off x="1349375" y="365125"/>
            <a:ext cx="7794625" cy="685800"/>
          </a:xfrm>
        </p:spPr>
        <p:txBody>
          <a:bodyPr/>
          <a:lstStyle/>
          <a:p>
            <a:r>
              <a:rPr lang="en-US" u="none"/>
              <a:t>Useful Life of Lines</a:t>
            </a:r>
          </a:p>
        </p:txBody>
      </p:sp>
      <p:pic>
        <p:nvPicPr>
          <p:cNvPr id="6" name="Content Placeholder 5">
            <a:extLst>
              <a:ext uri="{FF2B5EF4-FFF2-40B4-BE49-F238E27FC236}">
                <a16:creationId xmlns:a16="http://schemas.microsoft.com/office/drawing/2014/main" id="{8D91EFEA-62C3-4452-8C0B-E3FABC09D5AC}"/>
              </a:ext>
            </a:extLst>
          </p:cNvPr>
          <p:cNvPicPr>
            <a:picLocks noGrp="1" noChangeAspect="1"/>
          </p:cNvPicPr>
          <p:nvPr>
            <p:ph sz="half" idx="4294967295"/>
          </p:nvPr>
        </p:nvPicPr>
        <p:blipFill>
          <a:blip r:embed="rId2"/>
          <a:stretch>
            <a:fillRect/>
          </a:stretch>
        </p:blipFill>
        <p:spPr>
          <a:xfrm>
            <a:off x="822960" y="1561910"/>
            <a:ext cx="3327400" cy="4430712"/>
          </a:xfrm>
        </p:spPr>
      </p:pic>
      <p:pic>
        <p:nvPicPr>
          <p:cNvPr id="8" name="Content Placeholder 7">
            <a:extLst>
              <a:ext uri="{FF2B5EF4-FFF2-40B4-BE49-F238E27FC236}">
                <a16:creationId xmlns:a16="http://schemas.microsoft.com/office/drawing/2014/main" id="{FCB08618-1290-4CE9-B2A1-CC540C157871}"/>
              </a:ext>
            </a:extLst>
          </p:cNvPr>
          <p:cNvPicPr>
            <a:picLocks noGrp="1" noChangeAspect="1"/>
          </p:cNvPicPr>
          <p:nvPr>
            <p:ph sz="half" idx="4294967295"/>
          </p:nvPr>
        </p:nvPicPr>
        <p:blipFill>
          <a:blip r:embed="rId3"/>
          <a:stretch>
            <a:fillRect/>
          </a:stretch>
        </p:blipFill>
        <p:spPr>
          <a:xfrm>
            <a:off x="4974590" y="1561910"/>
            <a:ext cx="3346450" cy="4456112"/>
          </a:xfrm>
        </p:spPr>
      </p:pic>
    </p:spTree>
    <p:extLst>
      <p:ext uri="{BB962C8B-B14F-4D97-AF65-F5344CB8AC3E}">
        <p14:creationId xmlns:p14="http://schemas.microsoft.com/office/powerpoint/2010/main" val="30318909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9DAFF0F-C982-D60D-0D97-441E827D3AE1}"/>
              </a:ext>
            </a:extLst>
          </p:cNvPr>
          <p:cNvSpPr>
            <a:spLocks noGrp="1"/>
          </p:cNvSpPr>
          <p:nvPr>
            <p:ph type="title" idx="4294967295"/>
          </p:nvPr>
        </p:nvSpPr>
        <p:spPr>
          <a:xfrm>
            <a:off x="1349375" y="365125"/>
            <a:ext cx="7794625" cy="685800"/>
          </a:xfrm>
        </p:spPr>
        <p:txBody>
          <a:bodyPr/>
          <a:lstStyle/>
          <a:p>
            <a:r>
              <a:rPr lang="en-US" dirty="0"/>
              <a:t>Waterlines</a:t>
            </a:r>
          </a:p>
        </p:txBody>
      </p:sp>
      <p:pic>
        <p:nvPicPr>
          <p:cNvPr id="7" name="Picture Placeholder 6" descr="A close-up of a pipe&#10;&#10;Description automatically generated">
            <a:extLst>
              <a:ext uri="{FF2B5EF4-FFF2-40B4-BE49-F238E27FC236}">
                <a16:creationId xmlns:a16="http://schemas.microsoft.com/office/drawing/2014/main" id="{D94E88C6-3912-D4BC-29B4-B96E308316EE}"/>
              </a:ext>
            </a:extLst>
          </p:cNvPr>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rcRect t="2982" r="2" b="2"/>
          <a:stretch/>
        </p:blipFill>
        <p:spPr>
          <a:xfrm rot="5400000">
            <a:off x="1975105" y="422276"/>
            <a:ext cx="4889500" cy="6519863"/>
          </a:xfrm>
          <a:prstGeom prst="rect">
            <a:avLst/>
          </a:prstGeom>
        </p:spPr>
      </p:pic>
    </p:spTree>
    <p:extLst>
      <p:ext uri="{BB962C8B-B14F-4D97-AF65-F5344CB8AC3E}">
        <p14:creationId xmlns:p14="http://schemas.microsoft.com/office/powerpoint/2010/main" val="26597205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a:extLst>
              <a:ext uri="{FF2B5EF4-FFF2-40B4-BE49-F238E27FC236}">
                <a16:creationId xmlns:a16="http://schemas.microsoft.com/office/drawing/2014/main" id="{FF7C206E-92BF-45C9-A02C-5737CD2A090F}"/>
              </a:ext>
            </a:extLst>
          </p:cNvPr>
          <p:cNvSpPr>
            <a:spLocks noGrp="1"/>
          </p:cNvSpPr>
          <p:nvPr>
            <p:ph type="title" idx="4294967295"/>
          </p:nvPr>
        </p:nvSpPr>
        <p:spPr>
          <a:xfrm>
            <a:off x="347472" y="274638"/>
            <a:ext cx="5824728" cy="1143000"/>
          </a:xfrm>
        </p:spPr>
        <p:txBody>
          <a:bodyPr>
            <a:normAutofit/>
          </a:bodyPr>
          <a:lstStyle/>
          <a:p>
            <a:pPr algn="l" eaLnBrk="1" hangingPunct="1">
              <a:defRPr/>
            </a:pPr>
            <a:r>
              <a:rPr lang="en-US" altLang="en-US" dirty="0"/>
              <a:t>Waterlines</a:t>
            </a:r>
            <a:br>
              <a:rPr lang="en-US" altLang="en-US" dirty="0"/>
            </a:br>
            <a:endParaRPr lang="en-US" altLang="en-US" dirty="0"/>
          </a:p>
        </p:txBody>
      </p:sp>
      <p:pic>
        <p:nvPicPr>
          <p:cNvPr id="25603" name="Content Placeholder 7">
            <a:extLst>
              <a:ext uri="{FF2B5EF4-FFF2-40B4-BE49-F238E27FC236}">
                <a16:creationId xmlns:a16="http://schemas.microsoft.com/office/drawing/2014/main" id="{F7AE57BF-1620-457D-886F-94D8A442EEF3}"/>
              </a:ext>
            </a:extLst>
          </p:cNvPr>
          <p:cNvPicPr>
            <a:picLocks noGrp="1" noChangeAspect="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47472" y="2516187"/>
            <a:ext cx="4035425" cy="2693987"/>
          </a:xfrm>
        </p:spPr>
      </p:pic>
      <p:pic>
        <p:nvPicPr>
          <p:cNvPr id="3" name="Content Placeholder 2">
            <a:extLst>
              <a:ext uri="{FF2B5EF4-FFF2-40B4-BE49-F238E27FC236}">
                <a16:creationId xmlns:a16="http://schemas.microsoft.com/office/drawing/2014/main" id="{970256D6-175C-42BC-99BC-9A9C372FFDD0}"/>
              </a:ext>
            </a:extLst>
          </p:cNvPr>
          <p:cNvPicPr>
            <a:picLocks noGrp="1" noChangeAspect="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4660519" y="2516187"/>
            <a:ext cx="4035425" cy="2693987"/>
          </a:xfr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0849" y="539750"/>
            <a:ext cx="6016626" cy="590550"/>
          </a:xfrm>
        </p:spPr>
        <p:txBody>
          <a:bodyPr/>
          <a:lstStyle/>
          <a:p>
            <a:r>
              <a:rPr lang="en-US" u="none" dirty="0"/>
              <a:t>Water Loss</a:t>
            </a:r>
          </a:p>
        </p:txBody>
      </p:sp>
      <p:sp>
        <p:nvSpPr>
          <p:cNvPr id="4" name="Content Placeholder 3"/>
          <p:cNvSpPr>
            <a:spLocks noGrp="1"/>
          </p:cNvSpPr>
          <p:nvPr>
            <p:ph sz="half" idx="4294967295"/>
          </p:nvPr>
        </p:nvSpPr>
        <p:spPr>
          <a:xfrm>
            <a:off x="450849" y="1883664"/>
            <a:ext cx="4038600" cy="4261040"/>
          </a:xfrm>
        </p:spPr>
        <p:txBody>
          <a:bodyPr/>
          <a:lstStyle/>
          <a:p>
            <a:pPr marL="0" indent="0">
              <a:buNone/>
            </a:pPr>
            <a:r>
              <a:rPr lang="en-US" sz="2400" dirty="0"/>
              <a:t>What is your system’s average monthly water loss?</a:t>
            </a:r>
          </a:p>
          <a:p>
            <a:pPr marL="0" indent="0">
              <a:buNone/>
            </a:pPr>
            <a:endParaRPr lang="en-US" sz="2400" dirty="0"/>
          </a:p>
          <a:p>
            <a:pPr marL="0" indent="0">
              <a:buNone/>
            </a:pPr>
            <a:endParaRPr lang="en-US" sz="2400" dirty="0"/>
          </a:p>
          <a:p>
            <a:pPr marL="0" indent="0">
              <a:buNone/>
            </a:pPr>
            <a:r>
              <a:rPr lang="en-US" sz="2400" dirty="0"/>
              <a:t>How much does it cost</a:t>
            </a:r>
            <a:r>
              <a:rPr lang="en-US" sz="2800" dirty="0"/>
              <a:t>?</a:t>
            </a:r>
          </a:p>
        </p:txBody>
      </p:sp>
      <p:pic>
        <p:nvPicPr>
          <p:cNvPr id="2050" name="Picture 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5157216" y="1130300"/>
            <a:ext cx="3658406" cy="274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7216" y="3996992"/>
            <a:ext cx="3658406" cy="274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134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1360B02-2E4F-49C6-B955-4BF9846282BF}"/>
              </a:ext>
            </a:extLst>
          </p:cNvPr>
          <p:cNvSpPr>
            <a:spLocks noGrp="1"/>
          </p:cNvSpPr>
          <p:nvPr>
            <p:ph idx="4294967295"/>
          </p:nvPr>
        </p:nvSpPr>
        <p:spPr>
          <a:xfrm>
            <a:off x="457200" y="1749108"/>
            <a:ext cx="8229600" cy="4849812"/>
          </a:xfrm>
        </p:spPr>
        <p:txBody>
          <a:bodyPr/>
          <a:lstStyle/>
          <a:p>
            <a:pPr marL="0" indent="0" algn="ctr">
              <a:buNone/>
            </a:pPr>
            <a:r>
              <a:rPr lang="en-US" sz="3600" dirty="0"/>
              <a:t>365 days in a year X 0.15 =</a:t>
            </a:r>
          </a:p>
          <a:p>
            <a:pPr marL="0" indent="0" algn="ctr">
              <a:buNone/>
            </a:pPr>
            <a:r>
              <a:rPr lang="en-US" sz="3600" b="1" dirty="0"/>
              <a:t>54.75 days</a:t>
            </a:r>
          </a:p>
          <a:p>
            <a:pPr marL="0" indent="0" algn="ctr">
              <a:buNone/>
            </a:pPr>
            <a:endParaRPr lang="en-US" sz="3600" b="1" dirty="0"/>
          </a:p>
          <a:p>
            <a:pPr marL="0" indent="0" algn="ctr">
              <a:buNone/>
            </a:pPr>
            <a:r>
              <a:rPr lang="en-US" sz="3600" dirty="0"/>
              <a:t>365 days in a year X 0.65 =</a:t>
            </a:r>
          </a:p>
          <a:p>
            <a:pPr marL="0" indent="0" algn="ctr">
              <a:buNone/>
            </a:pPr>
            <a:r>
              <a:rPr lang="en-US" sz="3600" b="1" dirty="0"/>
              <a:t>237.25 days</a:t>
            </a:r>
          </a:p>
          <a:p>
            <a:pPr marL="0" indent="0" algn="ctr">
              <a:buNone/>
            </a:pPr>
            <a:endParaRPr lang="en-US" dirty="0"/>
          </a:p>
          <a:p>
            <a:pPr marL="0" indent="0" algn="ctr">
              <a:buNone/>
            </a:pPr>
            <a:endParaRPr lang="en-US" dirty="0"/>
          </a:p>
        </p:txBody>
      </p:sp>
      <p:sp>
        <p:nvSpPr>
          <p:cNvPr id="2" name="Title 1">
            <a:extLst>
              <a:ext uri="{FF2B5EF4-FFF2-40B4-BE49-F238E27FC236}">
                <a16:creationId xmlns:a16="http://schemas.microsoft.com/office/drawing/2014/main" id="{7A9C064B-3301-4D1C-B3A5-47CE1E1EF87B}"/>
              </a:ext>
            </a:extLst>
          </p:cNvPr>
          <p:cNvSpPr>
            <a:spLocks noGrp="1"/>
          </p:cNvSpPr>
          <p:nvPr>
            <p:ph type="title" idx="4294967295"/>
          </p:nvPr>
        </p:nvSpPr>
        <p:spPr>
          <a:xfrm>
            <a:off x="521208" y="539750"/>
            <a:ext cx="5946267" cy="590550"/>
          </a:xfrm>
        </p:spPr>
        <p:txBody>
          <a:bodyPr/>
          <a:lstStyle/>
          <a:p>
            <a:r>
              <a:rPr lang="en-US" u="none" dirty="0"/>
              <a:t>Water Loss of 15%</a:t>
            </a:r>
          </a:p>
        </p:txBody>
      </p:sp>
    </p:spTree>
    <p:extLst>
      <p:ext uri="{BB962C8B-B14F-4D97-AF65-F5344CB8AC3E}">
        <p14:creationId xmlns:p14="http://schemas.microsoft.com/office/powerpoint/2010/main" val="244115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310896" y="1066800"/>
            <a:ext cx="7918704" cy="5257800"/>
          </a:xfrm>
        </p:spPr>
        <p:txBody>
          <a:bodyPr/>
          <a:lstStyle/>
          <a:p>
            <a:pPr marL="0" indent="0">
              <a:buNone/>
            </a:pPr>
            <a:r>
              <a:rPr lang="en-US" sz="3600" dirty="0"/>
              <a:t>Which is more cost effective:  </a:t>
            </a:r>
          </a:p>
          <a:p>
            <a:pPr marL="0" indent="0">
              <a:buNone/>
            </a:pPr>
            <a:endParaRPr lang="en-US" sz="3600" dirty="0"/>
          </a:p>
          <a:p>
            <a:pPr marL="971550" lvl="1" indent="-514350">
              <a:spcBef>
                <a:spcPts val="750"/>
              </a:spcBef>
              <a:buAutoNum type="arabicParenR"/>
            </a:pPr>
            <a:r>
              <a:rPr lang="en-US" sz="2800" dirty="0"/>
              <a:t>Allow leaks/stolen water or I &amp; I to continue?</a:t>
            </a:r>
          </a:p>
          <a:p>
            <a:pPr marL="971550" lvl="1" indent="-514350">
              <a:spcBef>
                <a:spcPts val="750"/>
              </a:spcBef>
              <a:buAutoNum type="arabicParenR"/>
            </a:pPr>
            <a:endParaRPr lang="en-US" sz="2800" dirty="0"/>
          </a:p>
          <a:p>
            <a:pPr marL="971550" lvl="1" indent="-514350">
              <a:spcBef>
                <a:spcPts val="750"/>
              </a:spcBef>
              <a:buAutoNum type="arabicParenR"/>
            </a:pPr>
            <a:r>
              <a:rPr lang="en-US" sz="2800" dirty="0"/>
              <a:t>Budget staff time to locate and repair?</a:t>
            </a:r>
          </a:p>
          <a:p>
            <a:pPr marL="971550" lvl="1" indent="-514350">
              <a:spcBef>
                <a:spcPts val="750"/>
              </a:spcBef>
              <a:buAutoNum type="arabicParenR"/>
            </a:pPr>
            <a:endParaRPr lang="en-US" sz="2800" dirty="0"/>
          </a:p>
          <a:p>
            <a:pPr marL="971550" lvl="1" indent="-514350">
              <a:spcBef>
                <a:spcPts val="750"/>
              </a:spcBef>
              <a:buAutoNum type="arabicParenR"/>
            </a:pPr>
            <a:r>
              <a:rPr lang="en-US" sz="2800" dirty="0"/>
              <a:t>Replace all lines? </a:t>
            </a:r>
          </a:p>
          <a:p>
            <a:pPr marL="457200" lvl="1" indent="0">
              <a:buNone/>
            </a:pPr>
            <a:endParaRPr lang="en-US" sz="3600" dirty="0"/>
          </a:p>
        </p:txBody>
      </p:sp>
    </p:spTree>
    <p:extLst>
      <p:ext uri="{BB962C8B-B14F-4D97-AF65-F5344CB8AC3E}">
        <p14:creationId xmlns:p14="http://schemas.microsoft.com/office/powerpoint/2010/main" val="34052253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074AF2-E304-45E5-B3DE-4B41A308F0F0}"/>
              </a:ext>
            </a:extLst>
          </p:cNvPr>
          <p:cNvSpPr/>
          <p:nvPr/>
        </p:nvSpPr>
        <p:spPr>
          <a:xfrm>
            <a:off x="0" y="0"/>
            <a:ext cx="9144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6931157"/>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074AF2-E304-45E5-B3DE-4B41A308F0F0}"/>
              </a:ext>
            </a:extLst>
          </p:cNvPr>
          <p:cNvSpPr/>
          <p:nvPr/>
        </p:nvSpPr>
        <p:spPr>
          <a:xfrm>
            <a:off x="0" y="0"/>
            <a:ext cx="9144000" cy="685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9809614"/>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49224" y="1219200"/>
            <a:ext cx="7580376" cy="5105400"/>
          </a:xfrm>
        </p:spPr>
        <p:txBody>
          <a:bodyPr/>
          <a:lstStyle/>
          <a:p>
            <a:pPr marL="0" indent="0" eaLnBrk="1" hangingPunct="1">
              <a:buNone/>
            </a:pPr>
            <a:r>
              <a:rPr lang="en-US" altLang="en-US" sz="2800" dirty="0"/>
              <a:t>Transition from </a:t>
            </a:r>
            <a:r>
              <a:rPr lang="en-US" altLang="en-US" sz="2800" dirty="0">
                <a:solidFill>
                  <a:srgbClr val="FF0000"/>
                </a:solidFill>
              </a:rPr>
              <a:t>building and operating </a:t>
            </a:r>
            <a:r>
              <a:rPr lang="en-US" altLang="en-US" sz="2800" dirty="0"/>
              <a:t>new infrastructure projects to </a:t>
            </a:r>
            <a:r>
              <a:rPr lang="en-US" altLang="en-US" sz="2800" dirty="0">
                <a:solidFill>
                  <a:srgbClr val="FF0000"/>
                </a:solidFill>
              </a:rPr>
              <a:t>managing</a:t>
            </a:r>
            <a:r>
              <a:rPr lang="en-US" altLang="en-US" sz="2800" dirty="0"/>
              <a:t> assets</a:t>
            </a:r>
          </a:p>
          <a:p>
            <a:pPr marL="0" indent="0" eaLnBrk="1" hangingPunct="1">
              <a:buNone/>
            </a:pPr>
            <a:endParaRPr lang="en-US" altLang="en-US" sz="2800" dirty="0"/>
          </a:p>
          <a:p>
            <a:pPr marL="342900" lvl="1" indent="0" eaLnBrk="1" hangingPunct="1">
              <a:buNone/>
            </a:pPr>
            <a:r>
              <a:rPr lang="en-US" altLang="en-US" sz="2800" dirty="0"/>
              <a:t>Developing long-term funding strategies for the  maintenance, renewal and augmentation of public infrastructure.</a:t>
            </a:r>
          </a:p>
          <a:p>
            <a:pPr lvl="1" eaLnBrk="1" hangingPunct="1"/>
            <a:endParaRPr lang="en-US" altLang="en-US" sz="2800" dirty="0"/>
          </a:p>
          <a:p>
            <a:pPr marL="0" indent="0" eaLnBrk="1" hangingPunct="1">
              <a:buNone/>
            </a:pPr>
            <a:r>
              <a:rPr lang="en-US" altLang="en-US" sz="2800" dirty="0">
                <a:solidFill>
                  <a:srgbClr val="002060"/>
                </a:solidFill>
              </a:rPr>
              <a:t>Asset Management/Preventative Maintenance is important because it provides… </a:t>
            </a:r>
            <a:r>
              <a:rPr lang="en-US" altLang="en-US" sz="2800" dirty="0">
                <a:solidFill>
                  <a:srgbClr val="FF0000"/>
                </a:solidFill>
              </a:rPr>
              <a:t>Sustained Long-term Performance.</a:t>
            </a:r>
          </a:p>
          <a:p>
            <a:endParaRPr lang="en-US" dirty="0"/>
          </a:p>
        </p:txBody>
      </p:sp>
      <p:sp>
        <p:nvSpPr>
          <p:cNvPr id="3" name="Title 2"/>
          <p:cNvSpPr>
            <a:spLocks noGrp="1"/>
          </p:cNvSpPr>
          <p:nvPr>
            <p:ph type="title" idx="4294967295"/>
          </p:nvPr>
        </p:nvSpPr>
        <p:spPr>
          <a:xfrm>
            <a:off x="347472" y="539750"/>
            <a:ext cx="6120003" cy="590550"/>
          </a:xfrm>
        </p:spPr>
        <p:txBody>
          <a:bodyPr/>
          <a:lstStyle/>
          <a:p>
            <a:r>
              <a:rPr lang="en-US" u="none" dirty="0"/>
              <a:t>New Challenge for Industry</a:t>
            </a:r>
          </a:p>
        </p:txBody>
      </p:sp>
    </p:spTree>
    <p:extLst>
      <p:ext uri="{BB962C8B-B14F-4D97-AF65-F5344CB8AC3E}">
        <p14:creationId xmlns:p14="http://schemas.microsoft.com/office/powerpoint/2010/main" val="34027693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576072" y="539750"/>
            <a:ext cx="5891403" cy="590550"/>
          </a:xfrm>
        </p:spPr>
        <p:txBody>
          <a:bodyPr>
            <a:normAutofit fontScale="90000"/>
          </a:bodyPr>
          <a:lstStyle/>
          <a:p>
            <a:pPr eaLnBrk="1" hangingPunct="1"/>
            <a:r>
              <a:rPr lang="en-US" altLang="en-US" u="none" dirty="0">
                <a:latin typeface="Arial" charset="0"/>
                <a:cs typeface="Arial" charset="0"/>
              </a:rPr>
              <a:t>Communicating the Value of Water and Wastewater Systems to the Community</a:t>
            </a:r>
          </a:p>
        </p:txBody>
      </p:sp>
      <p:pic>
        <p:nvPicPr>
          <p:cNvPr id="4098"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4851399" y="2667000"/>
            <a:ext cx="3911600" cy="227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descr="\\files\RCAP\CDAP Photos\Western Lewis Rectorville WD\IMG_127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1" y="2667000"/>
            <a:ext cx="373380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2724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530352" y="539750"/>
            <a:ext cx="5937123" cy="590550"/>
          </a:xfrm>
        </p:spPr>
        <p:txBody>
          <a:bodyPr/>
          <a:lstStyle/>
          <a:p>
            <a:pPr eaLnBrk="1" hangingPunct="1"/>
            <a:r>
              <a:rPr lang="en-US" altLang="en-US" u="none" dirty="0">
                <a:latin typeface="Arial" charset="0"/>
                <a:cs typeface="Arial" charset="0"/>
              </a:rPr>
              <a:t>Water Is Free !</a:t>
            </a:r>
          </a:p>
        </p:txBody>
      </p:sp>
      <p:pic>
        <p:nvPicPr>
          <p:cNvPr id="1026"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1339056" y="1313688"/>
            <a:ext cx="6465888" cy="4849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29279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pPr eaLnBrk="1" hangingPunct="1"/>
            <a:r>
              <a:rPr lang="en-US" altLang="en-US" u="none"/>
              <a:t>But if you want it delivered in your home safe to drink 24/7,</a:t>
            </a:r>
            <a:br>
              <a:rPr lang="en-US" altLang="en-US" u="none"/>
            </a:br>
            <a:endParaRPr lang="en-US" altLang="en-US" u="none"/>
          </a:p>
        </p:txBody>
      </p:sp>
      <p:pic>
        <p:nvPicPr>
          <p:cNvPr id="1027" name="Picture 3"/>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4693920" y="1848643"/>
            <a:ext cx="4038600" cy="2687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499" y="1848643"/>
            <a:ext cx="4051716" cy="2687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066800" y="5334000"/>
            <a:ext cx="7086600" cy="830997"/>
          </a:xfrm>
          <a:prstGeom prst="rect">
            <a:avLst/>
          </a:prstGeom>
          <a:noFill/>
        </p:spPr>
        <p:txBody>
          <a:bodyPr wrap="square" rtlCol="0">
            <a:spAutoFit/>
          </a:bodyPr>
          <a:lstStyle/>
          <a:p>
            <a:pPr>
              <a:defRPr/>
            </a:pPr>
            <a:r>
              <a:rPr lang="en-US" altLang="en-US" sz="4800"/>
              <a:t>It’s going to cost you!</a:t>
            </a:r>
            <a:endParaRPr lang="en-US" sz="4800"/>
          </a:p>
        </p:txBody>
      </p:sp>
    </p:spTree>
    <p:extLst>
      <p:ext uri="{BB962C8B-B14F-4D97-AF65-F5344CB8AC3E}">
        <p14:creationId xmlns:p14="http://schemas.microsoft.com/office/powerpoint/2010/main" val="40717254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50392" y="5302885"/>
            <a:ext cx="7488936" cy="685800"/>
          </a:xfrm>
        </p:spPr>
        <p:txBody>
          <a:bodyPr>
            <a:normAutofit fontScale="90000"/>
          </a:bodyPr>
          <a:lstStyle/>
          <a:p>
            <a:pPr algn="l" eaLnBrk="1" hangingPunct="1"/>
            <a:r>
              <a:rPr lang="en-US" altLang="en-US" sz="4000" u="none" dirty="0">
                <a:latin typeface="Arial" charset="0"/>
                <a:cs typeface="Arial" charset="0"/>
              </a:rPr>
              <a:t>Safe, Reliable, Convenient  = </a:t>
            </a:r>
            <a:r>
              <a:rPr lang="en-US" altLang="en-US" sz="6600" u="none" dirty="0">
                <a:solidFill>
                  <a:srgbClr val="00B050"/>
                </a:solidFill>
                <a:latin typeface="Arial" charset="0"/>
                <a:cs typeface="Arial" charset="0"/>
              </a:rPr>
              <a:t>$$</a:t>
            </a:r>
          </a:p>
        </p:txBody>
      </p:sp>
      <p:pic>
        <p:nvPicPr>
          <p:cNvPr id="5" name="Picture 2" descr="http://www.momgoesgreen.com/wp-content/faucet-runn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0" y="2057400"/>
            <a:ext cx="2752725" cy="27527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317" name="TextBox 1"/>
          <p:cNvSpPr txBox="1">
            <a:spLocks noChangeArrowheads="1"/>
          </p:cNvSpPr>
          <p:nvPr/>
        </p:nvSpPr>
        <p:spPr bwMode="auto">
          <a:xfrm>
            <a:off x="566928" y="304800"/>
            <a:ext cx="692200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b="1" dirty="0">
                <a:latin typeface="Arial" charset="0"/>
              </a:rPr>
              <a:t>You are paying for the processing, packaging, and delivery of the product.</a:t>
            </a:r>
            <a:endParaRPr lang="en-US" altLang="en-US" sz="4400" b="1" dirty="0">
              <a:latin typeface="Arial" charset="0"/>
            </a:endParaRPr>
          </a:p>
        </p:txBody>
      </p:sp>
    </p:spTree>
    <p:extLst>
      <p:ext uri="{BB962C8B-B14F-4D97-AF65-F5344CB8AC3E}">
        <p14:creationId xmlns:p14="http://schemas.microsoft.com/office/powerpoint/2010/main" val="36320368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idx="4294967295"/>
          </p:nvPr>
        </p:nvSpPr>
        <p:spPr>
          <a:xfrm>
            <a:off x="338328" y="539750"/>
            <a:ext cx="6129147" cy="590550"/>
          </a:xfrm>
        </p:spPr>
        <p:txBody>
          <a:bodyPr/>
          <a:lstStyle/>
          <a:p>
            <a:r>
              <a:rPr lang="en-US" altLang="en-US" u="none" dirty="0">
                <a:latin typeface="Arial" charset="0"/>
                <a:cs typeface="Arial" charset="0"/>
              </a:rPr>
              <a:t>Packaging &amp; Convenience</a:t>
            </a:r>
          </a:p>
        </p:txBody>
      </p:sp>
      <p:pic>
        <p:nvPicPr>
          <p:cNvPr id="17411"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740664" y="1545431"/>
            <a:ext cx="3429000" cy="3429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561" y="1545431"/>
            <a:ext cx="2390775" cy="363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3" name="TextBox 3"/>
          <p:cNvSpPr txBox="1">
            <a:spLocks noChangeArrowheads="1"/>
          </p:cNvSpPr>
          <p:nvPr/>
        </p:nvSpPr>
        <p:spPr bwMode="auto">
          <a:xfrm>
            <a:off x="1085850" y="5389563"/>
            <a:ext cx="22447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latin typeface="Arial" charset="0"/>
              </a:rPr>
              <a:t>$0.77 /gallon</a:t>
            </a:r>
          </a:p>
        </p:txBody>
      </p:sp>
      <p:sp>
        <p:nvSpPr>
          <p:cNvPr id="17414" name="TextBox 4"/>
          <p:cNvSpPr txBox="1">
            <a:spLocks noChangeArrowheads="1"/>
          </p:cNvSpPr>
          <p:nvPr/>
        </p:nvSpPr>
        <p:spPr bwMode="auto">
          <a:xfrm>
            <a:off x="5761038" y="5389563"/>
            <a:ext cx="23455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800">
                <a:latin typeface="Arial" charset="0"/>
              </a:rPr>
              <a:t>$0.01 / gallon</a:t>
            </a:r>
          </a:p>
        </p:txBody>
      </p:sp>
    </p:spTree>
    <p:extLst>
      <p:ext uri="{BB962C8B-B14F-4D97-AF65-F5344CB8AC3E}">
        <p14:creationId xmlns:p14="http://schemas.microsoft.com/office/powerpoint/2010/main" val="41890940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FCAF96F0-F72B-C6CC-C18C-0A8503ABF5F7}"/>
              </a:ext>
            </a:extLst>
          </p:cNvPr>
          <p:cNvGraphicFramePr>
            <a:graphicFrameLocks noGrp="1"/>
          </p:cNvGraphicFramePr>
          <p:nvPr>
            <p:ph idx="4294967295"/>
            <p:extLst>
              <p:ext uri="{D42A27DB-BD31-4B8C-83A1-F6EECF244321}">
                <p14:modId xmlns:p14="http://schemas.microsoft.com/office/powerpoint/2010/main" val="388927672"/>
              </p:ext>
            </p:extLst>
          </p:nvPr>
        </p:nvGraphicFramePr>
        <p:xfrm>
          <a:off x="457200" y="1712976"/>
          <a:ext cx="8229600" cy="1854200"/>
        </p:xfrm>
        <a:graphic>
          <a:graphicData uri="http://schemas.openxmlformats.org/drawingml/2006/table">
            <a:tbl>
              <a:tblPr firstRow="1" bandRow="1">
                <a:tableStyleId>{8A107856-5554-42FB-B03E-39F5DBC370BA}</a:tableStyleId>
              </a:tblPr>
              <a:tblGrid>
                <a:gridCol w="4648200">
                  <a:extLst>
                    <a:ext uri="{9D8B030D-6E8A-4147-A177-3AD203B41FA5}">
                      <a16:colId xmlns:a16="http://schemas.microsoft.com/office/drawing/2014/main" val="3150001697"/>
                    </a:ext>
                  </a:extLst>
                </a:gridCol>
                <a:gridCol w="1295400">
                  <a:extLst>
                    <a:ext uri="{9D8B030D-6E8A-4147-A177-3AD203B41FA5}">
                      <a16:colId xmlns:a16="http://schemas.microsoft.com/office/drawing/2014/main" val="1882818542"/>
                    </a:ext>
                  </a:extLst>
                </a:gridCol>
                <a:gridCol w="1219200">
                  <a:extLst>
                    <a:ext uri="{9D8B030D-6E8A-4147-A177-3AD203B41FA5}">
                      <a16:colId xmlns:a16="http://schemas.microsoft.com/office/drawing/2014/main" val="2684290549"/>
                    </a:ext>
                  </a:extLst>
                </a:gridCol>
                <a:gridCol w="1066800">
                  <a:extLst>
                    <a:ext uri="{9D8B030D-6E8A-4147-A177-3AD203B41FA5}">
                      <a16:colId xmlns:a16="http://schemas.microsoft.com/office/drawing/2014/main" val="317754525"/>
                    </a:ext>
                  </a:extLst>
                </a:gridCol>
              </a:tblGrid>
              <a:tr h="370840">
                <a:tc>
                  <a:txBody>
                    <a:bodyPr/>
                    <a:lstStyle/>
                    <a:p>
                      <a:endParaRPr lang="en-US"/>
                    </a:p>
                  </a:txBody>
                  <a:tcPr/>
                </a:tc>
                <a:tc>
                  <a:txBody>
                    <a:bodyPr/>
                    <a:lstStyle/>
                    <a:p>
                      <a:r>
                        <a:rPr lang="en-US"/>
                        <a:t>Machine</a:t>
                      </a:r>
                    </a:p>
                  </a:txBody>
                  <a:tcPr/>
                </a:tc>
                <a:tc>
                  <a:txBody>
                    <a:bodyPr/>
                    <a:lstStyle/>
                    <a:p>
                      <a:r>
                        <a:rPr lang="en-US"/>
                        <a:t>Hauled</a:t>
                      </a:r>
                    </a:p>
                  </a:txBody>
                  <a:tcPr/>
                </a:tc>
                <a:tc>
                  <a:txBody>
                    <a:bodyPr/>
                    <a:lstStyle/>
                    <a:p>
                      <a:r>
                        <a:rPr lang="en-US"/>
                        <a:t>PWS</a:t>
                      </a:r>
                    </a:p>
                  </a:txBody>
                  <a:tcPr/>
                </a:tc>
                <a:extLst>
                  <a:ext uri="{0D108BD9-81ED-4DB2-BD59-A6C34878D82A}">
                    <a16:rowId xmlns:a16="http://schemas.microsoft.com/office/drawing/2014/main" val="3482379604"/>
                  </a:ext>
                </a:extLst>
              </a:tr>
              <a:tr h="370840">
                <a:tc>
                  <a:txBody>
                    <a:bodyPr/>
                    <a:lstStyle/>
                    <a:p>
                      <a:r>
                        <a:rPr lang="en-US" altLang="en-US" sz="1800" b="1" dirty="0"/>
                        <a:t>Toilet</a:t>
                      </a:r>
                      <a:r>
                        <a:rPr lang="en-US" altLang="en-US" sz="1800" dirty="0"/>
                        <a:t> - 5 gallons per flush </a:t>
                      </a:r>
                      <a:endParaRPr lang="en-US" dirty="0"/>
                    </a:p>
                  </a:txBody>
                  <a:tcPr/>
                </a:tc>
                <a:tc>
                  <a:txBody>
                    <a:bodyPr/>
                    <a:lstStyle/>
                    <a:p>
                      <a:pPr algn="r"/>
                      <a:r>
                        <a:rPr lang="en-US" sz="1600" dirty="0"/>
                        <a:t>$1.25</a:t>
                      </a:r>
                    </a:p>
                  </a:txBody>
                  <a:tcPr/>
                </a:tc>
                <a:tc>
                  <a:txBody>
                    <a:bodyPr/>
                    <a:lstStyle/>
                    <a:p>
                      <a:pPr algn="r"/>
                      <a:r>
                        <a:rPr lang="en-US" sz="1600" dirty="0"/>
                        <a:t>$0.30</a:t>
                      </a:r>
                    </a:p>
                  </a:txBody>
                  <a:tcPr/>
                </a:tc>
                <a:tc>
                  <a:txBody>
                    <a:bodyPr/>
                    <a:lstStyle/>
                    <a:p>
                      <a:pPr algn="r"/>
                      <a:r>
                        <a:rPr lang="en-US" sz="1600"/>
                        <a:t>$0.05</a:t>
                      </a:r>
                    </a:p>
                  </a:txBody>
                  <a:tcPr/>
                </a:tc>
                <a:extLst>
                  <a:ext uri="{0D108BD9-81ED-4DB2-BD59-A6C34878D82A}">
                    <a16:rowId xmlns:a16="http://schemas.microsoft.com/office/drawing/2014/main" val="1458135698"/>
                  </a:ext>
                </a:extLst>
              </a:tr>
              <a:tr h="370840">
                <a:tc>
                  <a:txBody>
                    <a:bodyPr/>
                    <a:lstStyle/>
                    <a:p>
                      <a:r>
                        <a:rPr lang="en-US" altLang="en-US" sz="1800" b="1"/>
                        <a:t>Dishwasher -</a:t>
                      </a:r>
                      <a:r>
                        <a:rPr lang="en-US" altLang="en-US" sz="1800"/>
                        <a:t> 15 gallons/use</a:t>
                      </a:r>
                      <a:endParaRPr lang="en-US" b="1"/>
                    </a:p>
                  </a:txBody>
                  <a:tcPr/>
                </a:tc>
                <a:tc>
                  <a:txBody>
                    <a:bodyPr/>
                    <a:lstStyle/>
                    <a:p>
                      <a:pPr algn="r"/>
                      <a:r>
                        <a:rPr lang="en-US" sz="1600" dirty="0"/>
                        <a:t>$3.75</a:t>
                      </a:r>
                    </a:p>
                  </a:txBody>
                  <a:tcPr/>
                </a:tc>
                <a:tc>
                  <a:txBody>
                    <a:bodyPr/>
                    <a:lstStyle/>
                    <a:p>
                      <a:pPr algn="r"/>
                      <a:r>
                        <a:rPr lang="en-US" sz="1600" dirty="0"/>
                        <a:t>$0.90</a:t>
                      </a:r>
                    </a:p>
                  </a:txBody>
                  <a:tcPr/>
                </a:tc>
                <a:tc>
                  <a:txBody>
                    <a:bodyPr/>
                    <a:lstStyle/>
                    <a:p>
                      <a:pPr algn="r"/>
                      <a:r>
                        <a:rPr lang="en-US" sz="1600" dirty="0"/>
                        <a:t>$0.15</a:t>
                      </a:r>
                    </a:p>
                  </a:txBody>
                  <a:tcPr/>
                </a:tc>
                <a:extLst>
                  <a:ext uri="{0D108BD9-81ED-4DB2-BD59-A6C34878D82A}">
                    <a16:rowId xmlns:a16="http://schemas.microsoft.com/office/drawing/2014/main" val="111235880"/>
                  </a:ext>
                </a:extLst>
              </a:tr>
              <a:tr h="370840">
                <a:tc>
                  <a:txBody>
                    <a:bodyPr/>
                    <a:lstStyle/>
                    <a:p>
                      <a:r>
                        <a:rPr lang="en-US" altLang="en-US" sz="1800" b="1"/>
                        <a:t>Washing Machine</a:t>
                      </a:r>
                      <a:r>
                        <a:rPr lang="en-US" altLang="en-US" sz="1800"/>
                        <a:t> -  55 gallons/use </a:t>
                      </a:r>
                      <a:endParaRPr lang="en-US"/>
                    </a:p>
                  </a:txBody>
                  <a:tcPr/>
                </a:tc>
                <a:tc>
                  <a:txBody>
                    <a:bodyPr/>
                    <a:lstStyle/>
                    <a:p>
                      <a:pPr algn="r"/>
                      <a:r>
                        <a:rPr lang="en-US" altLang="en-US" sz="1600" dirty="0"/>
                        <a:t>$13.75</a:t>
                      </a:r>
                      <a:endParaRPr lang="en-US" sz="1600" dirty="0"/>
                    </a:p>
                  </a:txBody>
                  <a:tcPr/>
                </a:tc>
                <a:tc>
                  <a:txBody>
                    <a:bodyPr/>
                    <a:lstStyle/>
                    <a:p>
                      <a:pPr algn="r"/>
                      <a:r>
                        <a:rPr lang="en-US" altLang="en-US" sz="1600" dirty="0"/>
                        <a:t>$ 3.30</a:t>
                      </a:r>
                      <a:endParaRPr lang="en-US" sz="1600" dirty="0"/>
                    </a:p>
                  </a:txBody>
                  <a:tcPr/>
                </a:tc>
                <a:tc>
                  <a:txBody>
                    <a:bodyPr/>
                    <a:lstStyle/>
                    <a:p>
                      <a:pPr algn="r"/>
                      <a:r>
                        <a:rPr lang="en-US" altLang="en-US" sz="1600" dirty="0"/>
                        <a:t>$ 0.55</a:t>
                      </a:r>
                      <a:endParaRPr lang="en-US" sz="1600" dirty="0"/>
                    </a:p>
                  </a:txBody>
                  <a:tcPr/>
                </a:tc>
                <a:extLst>
                  <a:ext uri="{0D108BD9-81ED-4DB2-BD59-A6C34878D82A}">
                    <a16:rowId xmlns:a16="http://schemas.microsoft.com/office/drawing/2014/main" val="3140913931"/>
                  </a:ext>
                </a:extLst>
              </a:tr>
              <a:tr h="370840">
                <a:tc>
                  <a:txBody>
                    <a:bodyPr/>
                    <a:lstStyle/>
                    <a:p>
                      <a:r>
                        <a:rPr lang="en-US" altLang="en-US" sz="1800" b="1"/>
                        <a:t>Avg HH use</a:t>
                      </a:r>
                      <a:r>
                        <a:rPr lang="en-US" altLang="en-US" sz="1800"/>
                        <a:t>-70 gallons/day/person</a:t>
                      </a:r>
                      <a:endParaRPr lang="en-US"/>
                    </a:p>
                  </a:txBody>
                  <a:tcPr/>
                </a:tc>
                <a:tc>
                  <a:txBody>
                    <a:bodyPr/>
                    <a:lstStyle/>
                    <a:p>
                      <a:pPr algn="r"/>
                      <a:r>
                        <a:rPr lang="en-US" altLang="en-US" sz="1600" b="0" dirty="0">
                          <a:latin typeface="+mn-lt"/>
                        </a:rPr>
                        <a:t>$17.50</a:t>
                      </a:r>
                      <a:endParaRPr lang="en-US" sz="1600" b="0" dirty="0">
                        <a:latin typeface="+mn-lt"/>
                      </a:endParaRPr>
                    </a:p>
                  </a:txBody>
                  <a:tcPr/>
                </a:tc>
                <a:tc>
                  <a:txBody>
                    <a:bodyPr/>
                    <a:lstStyle/>
                    <a:p>
                      <a:pPr algn="r"/>
                      <a:r>
                        <a:rPr lang="en-US" altLang="en-US" sz="1600" b="0" dirty="0">
                          <a:latin typeface="+mn-lt"/>
                        </a:rPr>
                        <a:t>$ 4.20</a:t>
                      </a:r>
                      <a:endParaRPr lang="en-US" sz="1600" b="0" dirty="0">
                        <a:latin typeface="+mn-lt"/>
                      </a:endParaRPr>
                    </a:p>
                  </a:txBody>
                  <a:tcPr/>
                </a:tc>
                <a:tc>
                  <a:txBody>
                    <a:bodyPr/>
                    <a:lstStyle/>
                    <a:p>
                      <a:pPr algn="r"/>
                      <a:r>
                        <a:rPr lang="en-US" altLang="en-US" sz="1600" b="0" dirty="0">
                          <a:latin typeface="+mn-lt"/>
                        </a:rPr>
                        <a:t>$ 0.70</a:t>
                      </a:r>
                      <a:endParaRPr lang="en-US" sz="1600" b="0" dirty="0">
                        <a:latin typeface="+mn-lt"/>
                      </a:endParaRPr>
                    </a:p>
                  </a:txBody>
                  <a:tcPr/>
                </a:tc>
                <a:extLst>
                  <a:ext uri="{0D108BD9-81ED-4DB2-BD59-A6C34878D82A}">
                    <a16:rowId xmlns:a16="http://schemas.microsoft.com/office/drawing/2014/main" val="2538600717"/>
                  </a:ext>
                </a:extLst>
              </a:tr>
            </a:tbl>
          </a:graphicData>
        </a:graphic>
      </p:graphicFrame>
      <p:sp>
        <p:nvSpPr>
          <p:cNvPr id="3" name="Title 2">
            <a:extLst>
              <a:ext uri="{FF2B5EF4-FFF2-40B4-BE49-F238E27FC236}">
                <a16:creationId xmlns:a16="http://schemas.microsoft.com/office/drawing/2014/main" id="{D3D30404-8497-11FC-81B7-D17DCCE39687}"/>
              </a:ext>
            </a:extLst>
          </p:cNvPr>
          <p:cNvSpPr>
            <a:spLocks noGrp="1"/>
          </p:cNvSpPr>
          <p:nvPr>
            <p:ph type="title" idx="4294967295"/>
          </p:nvPr>
        </p:nvSpPr>
        <p:spPr>
          <a:xfrm>
            <a:off x="1828800" y="457200"/>
            <a:ext cx="5715000" cy="590550"/>
          </a:xfrm>
        </p:spPr>
        <p:txBody>
          <a:bodyPr/>
          <a:lstStyle/>
          <a:p>
            <a:r>
              <a:rPr lang="en-US" altLang="en-US" u="none" dirty="0">
                <a:latin typeface="Arial" charset="0"/>
                <a:cs typeface="Arial" charset="0"/>
              </a:rPr>
              <a:t>Let’s Put It In Perspective!</a:t>
            </a:r>
            <a:endParaRPr lang="en-US" dirty="0"/>
          </a:p>
        </p:txBody>
      </p:sp>
      <p:pic>
        <p:nvPicPr>
          <p:cNvPr id="5" name="Picture 4">
            <a:extLst>
              <a:ext uri="{FF2B5EF4-FFF2-40B4-BE49-F238E27FC236}">
                <a16:creationId xmlns:a16="http://schemas.microsoft.com/office/drawing/2014/main" id="{8DF9447D-F740-712A-4A43-B77C0D8FBE54}"/>
              </a:ext>
            </a:extLst>
          </p:cNvPr>
          <p:cNvPicPr>
            <a:picLocks noChangeAspect="1"/>
          </p:cNvPicPr>
          <p:nvPr/>
        </p:nvPicPr>
        <p:blipFill>
          <a:blip r:embed="rId3"/>
          <a:stretch>
            <a:fillRect/>
          </a:stretch>
        </p:blipFill>
        <p:spPr>
          <a:xfrm>
            <a:off x="609600" y="67484"/>
            <a:ext cx="1020618" cy="1369982"/>
          </a:xfrm>
          <a:prstGeom prst="rect">
            <a:avLst/>
          </a:prstGeom>
        </p:spPr>
      </p:pic>
      <p:sp>
        <p:nvSpPr>
          <p:cNvPr id="7" name="TextBox 6">
            <a:extLst>
              <a:ext uri="{FF2B5EF4-FFF2-40B4-BE49-F238E27FC236}">
                <a16:creationId xmlns:a16="http://schemas.microsoft.com/office/drawing/2014/main" id="{D3C4B81D-0179-60F7-0188-4BFF1C3CB7B3}"/>
              </a:ext>
            </a:extLst>
          </p:cNvPr>
          <p:cNvSpPr txBox="1"/>
          <p:nvPr/>
        </p:nvSpPr>
        <p:spPr>
          <a:xfrm>
            <a:off x="64008" y="3990862"/>
            <a:ext cx="9079992" cy="2031325"/>
          </a:xfrm>
          <a:prstGeom prst="rect">
            <a:avLst/>
          </a:prstGeom>
          <a:noFill/>
        </p:spPr>
        <p:txBody>
          <a:bodyPr wrap="square">
            <a:spAutoFit/>
          </a:bodyPr>
          <a:lstStyle/>
          <a:p>
            <a:pPr eaLnBrk="1" hangingPunct="1">
              <a:lnSpc>
                <a:spcPct val="90000"/>
              </a:lnSpc>
              <a:buFontTx/>
              <a:buNone/>
              <a:defRPr/>
            </a:pPr>
            <a:r>
              <a:rPr lang="en-US" altLang="en-US" sz="2000" b="1" dirty="0">
                <a:latin typeface="Helvetica Neue" panose="02000503000000020004"/>
              </a:rPr>
              <a:t>Assumptions:</a:t>
            </a:r>
          </a:p>
          <a:p>
            <a:pPr marL="0" indent="0" eaLnBrk="1" hangingPunct="1">
              <a:lnSpc>
                <a:spcPct val="90000"/>
              </a:lnSpc>
              <a:buNone/>
              <a:defRPr/>
            </a:pPr>
            <a:r>
              <a:rPr lang="en-US" altLang="en-US" sz="2000" dirty="0">
                <a:latin typeface="Helvetica Neue" panose="02000503000000020004"/>
              </a:rPr>
              <a:t>- 1 gallon of water costs $0.25 from a machine</a:t>
            </a:r>
          </a:p>
          <a:p>
            <a:pPr marL="0" indent="0" eaLnBrk="1" hangingPunct="1">
              <a:lnSpc>
                <a:spcPct val="90000"/>
              </a:lnSpc>
              <a:buNone/>
              <a:defRPr/>
            </a:pPr>
            <a:r>
              <a:rPr lang="en-US" altLang="en-US" sz="2000" dirty="0">
                <a:latin typeface="Helvetica Neue" panose="02000503000000020004"/>
              </a:rPr>
              <a:t>- Compare to $.06 per gallon for hauled water delivered at $60.00/1000 gallons</a:t>
            </a:r>
          </a:p>
          <a:p>
            <a:pPr marL="0" indent="0" eaLnBrk="1" hangingPunct="1">
              <a:lnSpc>
                <a:spcPct val="90000"/>
              </a:lnSpc>
              <a:buNone/>
              <a:defRPr/>
            </a:pPr>
            <a:r>
              <a:rPr lang="en-US" altLang="en-US" sz="2000" dirty="0">
                <a:latin typeface="Helvetica Neue" panose="02000503000000020004"/>
              </a:rPr>
              <a:t>- Compare this to $.01 per gallon if your rates were $10.00 /1000 gallons</a:t>
            </a:r>
          </a:p>
          <a:p>
            <a:pPr marL="0" indent="0" eaLnBrk="1" hangingPunct="1">
              <a:lnSpc>
                <a:spcPct val="90000"/>
              </a:lnSpc>
              <a:buFont typeface="Arial" charset="0"/>
              <a:buNone/>
              <a:defRPr/>
            </a:pPr>
            <a:endParaRPr lang="en-US" altLang="en-US" sz="2000" dirty="0">
              <a:latin typeface="Helvetica Neue" panose="02000503000000020004"/>
            </a:endParaRPr>
          </a:p>
          <a:p>
            <a:pPr eaLnBrk="1" hangingPunct="1">
              <a:lnSpc>
                <a:spcPct val="90000"/>
              </a:lnSpc>
              <a:defRPr/>
            </a:pPr>
            <a:r>
              <a:rPr lang="en-US" altLang="en-US" sz="2000" dirty="0">
                <a:latin typeface="Helvetica Neue" panose="02000503000000020004"/>
              </a:rPr>
              <a:t>Cost per person drinking an average of ½ gallon of water per day =</a:t>
            </a:r>
          </a:p>
          <a:p>
            <a:pPr marL="0" indent="0" eaLnBrk="1" hangingPunct="1">
              <a:lnSpc>
                <a:spcPct val="90000"/>
              </a:lnSpc>
              <a:buFont typeface="Arial" charset="0"/>
              <a:buNone/>
              <a:defRPr/>
            </a:pPr>
            <a:r>
              <a:rPr lang="en-US" altLang="en-US" sz="2000" dirty="0">
                <a:latin typeface="Helvetica Neue" panose="02000503000000020004"/>
              </a:rPr>
              <a:t>				            $0.12	 $0.025	       $0.005 </a:t>
            </a:r>
            <a:endParaRPr lang="en-US" sz="2000" dirty="0">
              <a:latin typeface="Helvetica Neue" panose="02000503000000020004"/>
            </a:endParaRPr>
          </a:p>
        </p:txBody>
      </p:sp>
    </p:spTree>
    <p:extLst>
      <p:ext uri="{BB962C8B-B14F-4D97-AF65-F5344CB8AC3E}">
        <p14:creationId xmlns:p14="http://schemas.microsoft.com/office/powerpoint/2010/main" val="8621677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0" y="1676400"/>
            <a:ext cx="2943225" cy="370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2"/>
          <p:cNvSpPr>
            <a:spLocks noGrp="1" noChangeArrowheads="1"/>
          </p:cNvSpPr>
          <p:nvPr>
            <p:ph type="title" idx="4294967295"/>
          </p:nvPr>
        </p:nvSpPr>
        <p:spPr>
          <a:xfrm>
            <a:off x="603504" y="520700"/>
            <a:ext cx="5863971" cy="590550"/>
          </a:xfrm>
        </p:spPr>
        <p:txBody>
          <a:bodyPr/>
          <a:lstStyle/>
          <a:p>
            <a:pPr eaLnBrk="1" hangingPunct="1"/>
            <a:r>
              <a:rPr lang="en-US" altLang="en-US" u="none" dirty="0">
                <a:latin typeface="Arial" charset="0"/>
                <a:cs typeface="Arial" charset="0"/>
              </a:rPr>
              <a:t>Let’s Put It In Perspective!</a:t>
            </a:r>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424789"/>
            <a:ext cx="3505200" cy="4240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4489" y="1424789"/>
            <a:ext cx="2779511" cy="3857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20634" y="5651863"/>
            <a:ext cx="1565366" cy="369332"/>
          </a:xfrm>
          <a:prstGeom prst="rect">
            <a:avLst/>
          </a:prstGeom>
          <a:noFill/>
        </p:spPr>
        <p:txBody>
          <a:bodyPr wrap="square" rtlCol="0">
            <a:spAutoFit/>
          </a:bodyPr>
          <a:lstStyle/>
          <a:p>
            <a:r>
              <a:rPr lang="en-US"/>
              <a:t>$ 3.49/Gallon</a:t>
            </a:r>
          </a:p>
        </p:txBody>
      </p:sp>
      <p:sp>
        <p:nvSpPr>
          <p:cNvPr id="9" name="TextBox 8"/>
          <p:cNvSpPr txBox="1"/>
          <p:nvPr/>
        </p:nvSpPr>
        <p:spPr>
          <a:xfrm>
            <a:off x="3713117" y="5651863"/>
            <a:ext cx="1565366" cy="369332"/>
          </a:xfrm>
          <a:prstGeom prst="rect">
            <a:avLst/>
          </a:prstGeom>
          <a:noFill/>
        </p:spPr>
        <p:txBody>
          <a:bodyPr wrap="square" rtlCol="0">
            <a:spAutoFit/>
          </a:bodyPr>
          <a:lstStyle/>
          <a:p>
            <a:r>
              <a:rPr lang="en-US"/>
              <a:t>$ 5.98/Gallon</a:t>
            </a:r>
          </a:p>
        </p:txBody>
      </p:sp>
      <p:sp>
        <p:nvSpPr>
          <p:cNvPr id="10" name="TextBox 9"/>
          <p:cNvSpPr txBox="1"/>
          <p:nvPr/>
        </p:nvSpPr>
        <p:spPr>
          <a:xfrm>
            <a:off x="6664523" y="5660572"/>
            <a:ext cx="1869877" cy="369332"/>
          </a:xfrm>
          <a:prstGeom prst="rect">
            <a:avLst/>
          </a:prstGeom>
          <a:noFill/>
        </p:spPr>
        <p:txBody>
          <a:bodyPr wrap="square" rtlCol="0">
            <a:spAutoFit/>
          </a:bodyPr>
          <a:lstStyle/>
          <a:p>
            <a:r>
              <a:rPr lang="en-US"/>
              <a:t> $ 0.01/Gallon</a:t>
            </a:r>
          </a:p>
        </p:txBody>
      </p:sp>
    </p:spTree>
    <p:extLst>
      <p:ext uri="{BB962C8B-B14F-4D97-AF65-F5344CB8AC3E}">
        <p14:creationId xmlns:p14="http://schemas.microsoft.com/office/powerpoint/2010/main" val="3290163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a:xfrm>
            <a:off x="256032" y="228600"/>
            <a:ext cx="6211443" cy="590550"/>
          </a:xfrm>
        </p:spPr>
        <p:txBody>
          <a:bodyPr/>
          <a:lstStyle/>
          <a:p>
            <a:r>
              <a:rPr lang="en-US" altLang="en-US" u="none" dirty="0">
                <a:latin typeface="Arial" charset="0"/>
                <a:cs typeface="Arial" charset="0"/>
              </a:rPr>
              <a:t>Monthly Utility Costs</a:t>
            </a:r>
          </a:p>
        </p:txBody>
      </p:sp>
      <p:pic>
        <p:nvPicPr>
          <p:cNvPr id="19459" name="Content Placeholder 3"/>
          <p:cNvPicPr>
            <a:picLocks noGrp="1"/>
          </p:cNvPicPr>
          <p:nvPr>
            <p:ph idx="4294967295"/>
          </p:nvPr>
        </p:nvPicPr>
        <p:blipFill>
          <a:blip r:embed="rId3">
            <a:extLst>
              <a:ext uri="{28A0092B-C50C-407E-A947-70E740481C1C}">
                <a14:useLocalDpi xmlns:a14="http://schemas.microsoft.com/office/drawing/2010/main" val="0"/>
              </a:ext>
            </a:extLst>
          </a:blip>
          <a:srcRect l="20525" t="45454" r="53691" b="8041"/>
          <a:stretch>
            <a:fillRect/>
          </a:stretch>
        </p:blipFill>
        <p:spPr>
          <a:xfrm>
            <a:off x="0" y="1001363"/>
            <a:ext cx="8610600" cy="4855274"/>
          </a:xfrm>
        </p:spPr>
      </p:pic>
      <p:sp>
        <p:nvSpPr>
          <p:cNvPr id="19460" name="TextBox 5"/>
          <p:cNvSpPr txBox="1">
            <a:spLocks noChangeArrowheads="1"/>
          </p:cNvSpPr>
          <p:nvPr/>
        </p:nvSpPr>
        <p:spPr bwMode="auto">
          <a:xfrm>
            <a:off x="0" y="5824538"/>
            <a:ext cx="5105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dirty="0">
                <a:latin typeface="Arial" charset="0"/>
              </a:rPr>
              <a:t>  What can we live without?</a:t>
            </a:r>
          </a:p>
        </p:txBody>
      </p:sp>
      <p:sp>
        <p:nvSpPr>
          <p:cNvPr id="8" name="Oval 7"/>
          <p:cNvSpPr/>
          <p:nvPr/>
        </p:nvSpPr>
        <p:spPr>
          <a:xfrm>
            <a:off x="6248400" y="3048000"/>
            <a:ext cx="1981200" cy="2133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0000"/>
              </a:solidFill>
            </a:endParaRPr>
          </a:p>
        </p:txBody>
      </p:sp>
    </p:spTree>
    <p:extLst>
      <p:ext uri="{BB962C8B-B14F-4D97-AF65-F5344CB8AC3E}">
        <p14:creationId xmlns:p14="http://schemas.microsoft.com/office/powerpoint/2010/main" val="254252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ChangeArrowheads="1"/>
          </p:cNvSpPr>
          <p:nvPr/>
        </p:nvSpPr>
        <p:spPr bwMode="auto">
          <a:xfrm>
            <a:off x="228600" y="57239"/>
            <a:ext cx="86106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4400" b="1">
                <a:latin typeface="Arial" charset="0"/>
                <a:cs typeface="Times New Roman" pitchFamily="18" charset="0"/>
              </a:rPr>
              <a:t>Value of Water or Sewer Utilities </a:t>
            </a:r>
          </a:p>
          <a:p>
            <a:pPr eaLnBrk="1" hangingPunct="1">
              <a:spcBef>
                <a:spcPct val="0"/>
              </a:spcBef>
              <a:buFontTx/>
              <a:buNone/>
            </a:pPr>
            <a:endParaRPr lang="en-US" altLang="en-US" sz="1400">
              <a:latin typeface="Arial" charset="0"/>
            </a:endParaRPr>
          </a:p>
          <a:p>
            <a:pPr eaLnBrk="1" hangingPunct="1">
              <a:spcBef>
                <a:spcPct val="0"/>
              </a:spcBef>
              <a:buFontTx/>
              <a:buNone/>
            </a:pPr>
            <a:endParaRPr lang="en-US" altLang="en-US" sz="1400">
              <a:latin typeface="Arial" charset="0"/>
            </a:endParaRPr>
          </a:p>
          <a:p>
            <a:pPr algn="ctr">
              <a:spcBef>
                <a:spcPct val="0"/>
              </a:spcBef>
              <a:buFontTx/>
              <a:buNone/>
            </a:pPr>
            <a:r>
              <a:rPr lang="en-US" altLang="en-US" sz="2800">
                <a:latin typeface="Times New Roman" pitchFamily="18" charset="0"/>
                <a:cs typeface="Times New Roman" pitchFamily="18" charset="0"/>
              </a:rPr>
              <a:t>1,500 connections * $10,000/connections =</a:t>
            </a:r>
          </a:p>
          <a:p>
            <a:pPr algn="ctr">
              <a:spcBef>
                <a:spcPct val="0"/>
              </a:spcBef>
              <a:buFontTx/>
              <a:buNone/>
            </a:pPr>
            <a:r>
              <a:rPr lang="en-US" altLang="en-US" sz="2800" b="1">
                <a:latin typeface="Times New Roman" pitchFamily="18" charset="0"/>
                <a:cs typeface="Times New Roman" pitchFamily="18" charset="0"/>
              </a:rPr>
              <a:t>$15,000,000</a:t>
            </a:r>
            <a:r>
              <a:rPr lang="en-US" altLang="en-US" sz="2800">
                <a:latin typeface="Times New Roman" pitchFamily="18" charset="0"/>
                <a:cs typeface="Times New Roman" pitchFamily="18" charset="0"/>
              </a:rPr>
              <a:t>.</a:t>
            </a:r>
          </a:p>
          <a:p>
            <a:pPr algn="ctr">
              <a:spcBef>
                <a:spcPct val="0"/>
              </a:spcBef>
              <a:buFontTx/>
              <a:buNone/>
            </a:pPr>
            <a:endParaRPr lang="en-US" altLang="en-US" sz="2800" b="1">
              <a:latin typeface="Times New Roman" pitchFamily="18" charset="0"/>
              <a:cs typeface="Times New Roman" pitchFamily="18" charset="0"/>
            </a:endParaRPr>
          </a:p>
          <a:p>
            <a:pPr>
              <a:spcBef>
                <a:spcPct val="0"/>
              </a:spcBef>
              <a:buFontTx/>
              <a:buNone/>
            </a:pPr>
            <a:r>
              <a:rPr lang="en-US" altLang="en-US" sz="2800">
                <a:latin typeface="Times New Roman" pitchFamily="18" charset="0"/>
                <a:cs typeface="Times New Roman" pitchFamily="18" charset="0"/>
              </a:rPr>
              <a:t>This is the physical value NOT the economic or social value for the source, treatment, storage, and distribution.</a:t>
            </a:r>
          </a:p>
          <a:p>
            <a:pPr>
              <a:spcBef>
                <a:spcPct val="0"/>
              </a:spcBef>
              <a:buFontTx/>
              <a:buNone/>
            </a:pPr>
            <a:endParaRPr lang="en-US" altLang="en-US" sz="2800">
              <a:latin typeface="Times New Roman" pitchFamily="18" charset="0"/>
              <a:cs typeface="Times New Roman" pitchFamily="18" charset="0"/>
            </a:endParaRPr>
          </a:p>
          <a:p>
            <a:pPr algn="ctr">
              <a:spcBef>
                <a:spcPct val="0"/>
              </a:spcBef>
              <a:buFontTx/>
              <a:buNone/>
            </a:pPr>
            <a:r>
              <a:rPr lang="en-US" altLang="en-US" sz="2800" b="1">
                <a:latin typeface="Times New Roman" pitchFamily="18" charset="0"/>
                <a:cs typeface="Times New Roman" pitchFamily="18" charset="0"/>
              </a:rPr>
              <a:t>Do the customers know the value of their utility?</a:t>
            </a:r>
          </a:p>
          <a:p>
            <a:pPr algn="ctr">
              <a:spcBef>
                <a:spcPct val="0"/>
              </a:spcBef>
              <a:buFontTx/>
              <a:buNone/>
            </a:pPr>
            <a:endParaRPr lang="en-US" altLang="en-US" sz="2800" b="1">
              <a:latin typeface="Times New Roman" pitchFamily="18" charset="0"/>
              <a:cs typeface="Times New Roman" pitchFamily="18" charset="0"/>
            </a:endParaRPr>
          </a:p>
          <a:p>
            <a:pPr algn="ctr">
              <a:spcBef>
                <a:spcPct val="0"/>
              </a:spcBef>
              <a:buNone/>
            </a:pPr>
            <a:r>
              <a:rPr lang="en-US" altLang="en-US" sz="2400" b="1">
                <a:latin typeface="Times New Roman" pitchFamily="18" charset="0"/>
                <a:cs typeface="Times New Roman" pitchFamily="18" charset="0"/>
              </a:rPr>
              <a:t>Do </a:t>
            </a:r>
            <a:r>
              <a:rPr lang="en-US" altLang="en-US" b="1">
                <a:latin typeface="Times New Roman" pitchFamily="18" charset="0"/>
                <a:cs typeface="Times New Roman" pitchFamily="18" charset="0"/>
              </a:rPr>
              <a:t>you</a:t>
            </a:r>
            <a:r>
              <a:rPr lang="en-US" altLang="en-US" sz="2400" b="1">
                <a:latin typeface="Times New Roman" pitchFamily="18" charset="0"/>
                <a:cs typeface="Times New Roman" pitchFamily="18" charset="0"/>
              </a:rPr>
              <a:t> know the value of  your utility?</a:t>
            </a:r>
          </a:p>
          <a:p>
            <a:pPr algn="ctr">
              <a:spcBef>
                <a:spcPct val="0"/>
              </a:spcBef>
              <a:buFontTx/>
              <a:buNone/>
            </a:pPr>
            <a:endParaRPr lang="en-US" altLang="en-US" sz="2400" b="1">
              <a:latin typeface="Arial" charset="0"/>
            </a:endParaRPr>
          </a:p>
        </p:txBody>
      </p:sp>
    </p:spTree>
    <p:extLst>
      <p:ext uri="{BB962C8B-B14F-4D97-AF65-F5344CB8AC3E}">
        <p14:creationId xmlns:p14="http://schemas.microsoft.com/office/powerpoint/2010/main" val="146944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585216" y="1008888"/>
            <a:ext cx="3436938" cy="459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5188" y="1524000"/>
            <a:ext cx="4612187"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108448" y="2181028"/>
            <a:ext cx="2794997" cy="2246769"/>
          </a:xfrm>
          <a:prstGeom prst="rect">
            <a:avLst/>
          </a:prstGeom>
        </p:spPr>
        <p:txBody>
          <a:bodyPr wrap="square">
            <a:spAutoFit/>
          </a:bodyPr>
          <a:lstStyle/>
          <a:p>
            <a:r>
              <a:rPr lang="en-US" altLang="en-US" sz="2800" b="1" dirty="0">
                <a:solidFill>
                  <a:schemeClr val="bg1"/>
                </a:solidFill>
              </a:rPr>
              <a:t>Is preventative maintenance essential to your system’s sustainability?</a:t>
            </a:r>
            <a:endParaRPr lang="en-US" sz="2800" b="1" dirty="0">
              <a:solidFill>
                <a:schemeClr val="bg1"/>
              </a:solidFill>
            </a:endParaRPr>
          </a:p>
        </p:txBody>
      </p:sp>
    </p:spTree>
    <p:extLst>
      <p:ext uri="{BB962C8B-B14F-4D97-AF65-F5344CB8AC3E}">
        <p14:creationId xmlns:p14="http://schemas.microsoft.com/office/powerpoint/2010/main" val="32392435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FA2FA1-C0F3-40C2-BF5C-34CD9A45E790}"/>
              </a:ext>
            </a:extLst>
          </p:cNvPr>
          <p:cNvSpPr>
            <a:spLocks noGrp="1"/>
          </p:cNvSpPr>
          <p:nvPr>
            <p:ph idx="1"/>
          </p:nvPr>
        </p:nvSpPr>
        <p:spPr/>
        <p:txBody>
          <a:bodyPr/>
          <a:lstStyle/>
          <a:p>
            <a:r>
              <a:rPr lang="en-US" dirty="0">
                <a:hlinkClick r:id="rId2"/>
              </a:rPr>
              <a:t>https://kia.ky.gov/WRIS/Pages/WRIS-Portal.aspx</a:t>
            </a:r>
            <a:r>
              <a:rPr lang="en-US" dirty="0"/>
              <a:t> </a:t>
            </a:r>
          </a:p>
        </p:txBody>
      </p:sp>
      <p:sp>
        <p:nvSpPr>
          <p:cNvPr id="3" name="Title 2">
            <a:extLst>
              <a:ext uri="{FF2B5EF4-FFF2-40B4-BE49-F238E27FC236}">
                <a16:creationId xmlns:a16="http://schemas.microsoft.com/office/drawing/2014/main" id="{65A20532-77D0-46B8-8719-94F427997F8F}"/>
              </a:ext>
            </a:extLst>
          </p:cNvPr>
          <p:cNvSpPr>
            <a:spLocks noGrp="1"/>
          </p:cNvSpPr>
          <p:nvPr>
            <p:ph type="title"/>
          </p:nvPr>
        </p:nvSpPr>
        <p:spPr/>
        <p:txBody>
          <a:bodyPr/>
          <a:lstStyle/>
          <a:p>
            <a:r>
              <a:rPr lang="en-US"/>
              <a:t>Water Resource Information System (WRIS)</a:t>
            </a:r>
          </a:p>
        </p:txBody>
      </p:sp>
      <p:pic>
        <p:nvPicPr>
          <p:cNvPr id="6" name="Picture 5">
            <a:extLst>
              <a:ext uri="{FF2B5EF4-FFF2-40B4-BE49-F238E27FC236}">
                <a16:creationId xmlns:a16="http://schemas.microsoft.com/office/drawing/2014/main" id="{7462841E-EADC-8FEF-F9DC-90697EB39579}"/>
              </a:ext>
            </a:extLst>
          </p:cNvPr>
          <p:cNvPicPr>
            <a:picLocks noChangeAspect="1"/>
          </p:cNvPicPr>
          <p:nvPr/>
        </p:nvPicPr>
        <p:blipFill>
          <a:blip r:embed="rId3"/>
          <a:stretch>
            <a:fillRect/>
          </a:stretch>
        </p:blipFill>
        <p:spPr>
          <a:xfrm>
            <a:off x="608985" y="1536416"/>
            <a:ext cx="7391400" cy="5092984"/>
          </a:xfrm>
          <a:prstGeom prst="rect">
            <a:avLst/>
          </a:prstGeom>
        </p:spPr>
      </p:pic>
    </p:spTree>
    <p:extLst>
      <p:ext uri="{BB962C8B-B14F-4D97-AF65-F5344CB8AC3E}">
        <p14:creationId xmlns:p14="http://schemas.microsoft.com/office/powerpoint/2010/main" val="28879776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0DF2D-E88D-FE95-6D47-3323C87F9AA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3CFF88-9677-B857-336E-B7819A055C1E}"/>
              </a:ext>
            </a:extLst>
          </p:cNvPr>
          <p:cNvSpPr>
            <a:spLocks noGrp="1"/>
          </p:cNvSpPr>
          <p:nvPr>
            <p:ph idx="1"/>
          </p:nvPr>
        </p:nvSpPr>
        <p:spPr/>
        <p:txBody>
          <a:bodyPr/>
          <a:lstStyle/>
          <a:p>
            <a:r>
              <a:rPr lang="en-US">
                <a:hlinkClick r:id="rId2"/>
              </a:rPr>
              <a:t>https://kia.ky.gov/WRIS/Pages/WRIS-Portal.aspx</a:t>
            </a:r>
            <a:r>
              <a:rPr lang="en-US"/>
              <a:t> </a:t>
            </a:r>
          </a:p>
        </p:txBody>
      </p:sp>
      <p:sp>
        <p:nvSpPr>
          <p:cNvPr id="3" name="Title 2">
            <a:extLst>
              <a:ext uri="{FF2B5EF4-FFF2-40B4-BE49-F238E27FC236}">
                <a16:creationId xmlns:a16="http://schemas.microsoft.com/office/drawing/2014/main" id="{FDBE4096-15A7-39BB-52DF-28F4E1966B5A}"/>
              </a:ext>
            </a:extLst>
          </p:cNvPr>
          <p:cNvSpPr>
            <a:spLocks noGrp="1"/>
          </p:cNvSpPr>
          <p:nvPr>
            <p:ph type="title"/>
          </p:nvPr>
        </p:nvSpPr>
        <p:spPr/>
        <p:txBody>
          <a:bodyPr/>
          <a:lstStyle/>
          <a:p>
            <a:r>
              <a:rPr lang="en-US"/>
              <a:t>Water Resource Information System (WRIS)</a:t>
            </a:r>
          </a:p>
        </p:txBody>
      </p:sp>
      <p:pic>
        <p:nvPicPr>
          <p:cNvPr id="5" name="Picture 4">
            <a:extLst>
              <a:ext uri="{FF2B5EF4-FFF2-40B4-BE49-F238E27FC236}">
                <a16:creationId xmlns:a16="http://schemas.microsoft.com/office/drawing/2014/main" id="{5BD5935F-EDFC-1BA6-21BC-84932E5724A4}"/>
              </a:ext>
            </a:extLst>
          </p:cNvPr>
          <p:cNvPicPr>
            <a:picLocks noChangeAspect="1"/>
          </p:cNvPicPr>
          <p:nvPr/>
        </p:nvPicPr>
        <p:blipFill>
          <a:blip r:embed="rId3"/>
          <a:stretch>
            <a:fillRect/>
          </a:stretch>
        </p:blipFill>
        <p:spPr>
          <a:xfrm>
            <a:off x="127931" y="2209800"/>
            <a:ext cx="8888138" cy="3646416"/>
          </a:xfrm>
          <a:prstGeom prst="rect">
            <a:avLst/>
          </a:prstGeom>
        </p:spPr>
      </p:pic>
    </p:spTree>
    <p:extLst>
      <p:ext uri="{BB962C8B-B14F-4D97-AF65-F5344CB8AC3E}">
        <p14:creationId xmlns:p14="http://schemas.microsoft.com/office/powerpoint/2010/main" val="11344736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C1ECD0B-4E33-4532-1C22-8A3B830AC0A1}"/>
              </a:ext>
            </a:extLst>
          </p:cNvPr>
          <p:cNvPicPr>
            <a:picLocks noGrp="1" noChangeAspect="1"/>
          </p:cNvPicPr>
          <p:nvPr>
            <p:ph idx="1"/>
          </p:nvPr>
        </p:nvPicPr>
        <p:blipFill>
          <a:blip r:embed="rId2"/>
          <a:stretch>
            <a:fillRect/>
          </a:stretch>
        </p:blipFill>
        <p:spPr>
          <a:xfrm>
            <a:off x="1142999" y="838200"/>
            <a:ext cx="6908089" cy="5831712"/>
          </a:xfrm>
        </p:spPr>
      </p:pic>
      <p:sp>
        <p:nvSpPr>
          <p:cNvPr id="3" name="Title 2">
            <a:extLst>
              <a:ext uri="{FF2B5EF4-FFF2-40B4-BE49-F238E27FC236}">
                <a16:creationId xmlns:a16="http://schemas.microsoft.com/office/drawing/2014/main" id="{4965B19C-7558-9E0F-FD68-4670365A8521}"/>
              </a:ext>
            </a:extLst>
          </p:cNvPr>
          <p:cNvSpPr>
            <a:spLocks noGrp="1"/>
          </p:cNvSpPr>
          <p:nvPr>
            <p:ph type="title"/>
          </p:nvPr>
        </p:nvSpPr>
        <p:spPr/>
        <p:txBody>
          <a:bodyPr/>
          <a:lstStyle/>
          <a:p>
            <a:r>
              <a:rPr lang="en-US"/>
              <a:t>System Data</a:t>
            </a:r>
          </a:p>
        </p:txBody>
      </p:sp>
    </p:spTree>
    <p:extLst>
      <p:ext uri="{BB962C8B-B14F-4D97-AF65-F5344CB8AC3E}">
        <p14:creationId xmlns:p14="http://schemas.microsoft.com/office/powerpoint/2010/main" val="5229829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65B19C-7558-9E0F-FD68-4670365A8521}"/>
              </a:ext>
            </a:extLst>
          </p:cNvPr>
          <p:cNvSpPr>
            <a:spLocks noGrp="1"/>
          </p:cNvSpPr>
          <p:nvPr>
            <p:ph type="title"/>
          </p:nvPr>
        </p:nvSpPr>
        <p:spPr/>
        <p:txBody>
          <a:bodyPr/>
          <a:lstStyle/>
          <a:p>
            <a:r>
              <a:rPr lang="en-US"/>
              <a:t>System Data – Search by County</a:t>
            </a:r>
          </a:p>
        </p:txBody>
      </p:sp>
      <p:pic>
        <p:nvPicPr>
          <p:cNvPr id="6" name="Content Placeholder 5">
            <a:extLst>
              <a:ext uri="{FF2B5EF4-FFF2-40B4-BE49-F238E27FC236}">
                <a16:creationId xmlns:a16="http://schemas.microsoft.com/office/drawing/2014/main" id="{F15DD2D0-84BD-2D08-845C-F6013888D044}"/>
              </a:ext>
            </a:extLst>
          </p:cNvPr>
          <p:cNvPicPr>
            <a:picLocks noGrp="1" noChangeAspect="1"/>
          </p:cNvPicPr>
          <p:nvPr>
            <p:ph idx="1"/>
          </p:nvPr>
        </p:nvPicPr>
        <p:blipFill>
          <a:blip r:embed="rId2"/>
          <a:stretch>
            <a:fillRect/>
          </a:stretch>
        </p:blipFill>
        <p:spPr>
          <a:xfrm>
            <a:off x="1649014" y="835110"/>
            <a:ext cx="5729559" cy="6022890"/>
          </a:xfrm>
          <a:prstGeom prst="rect">
            <a:avLst/>
          </a:prstGeom>
        </p:spPr>
      </p:pic>
    </p:spTree>
    <p:extLst>
      <p:ext uri="{BB962C8B-B14F-4D97-AF65-F5344CB8AC3E}">
        <p14:creationId xmlns:p14="http://schemas.microsoft.com/office/powerpoint/2010/main" val="8148335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65B19C-7558-9E0F-FD68-4670365A8521}"/>
              </a:ext>
            </a:extLst>
          </p:cNvPr>
          <p:cNvSpPr>
            <a:spLocks noGrp="1"/>
          </p:cNvSpPr>
          <p:nvPr>
            <p:ph type="title"/>
          </p:nvPr>
        </p:nvSpPr>
        <p:spPr/>
        <p:txBody>
          <a:bodyPr/>
          <a:lstStyle/>
          <a:p>
            <a:r>
              <a:rPr lang="en-US"/>
              <a:t>System Data – Operation &amp; Management</a:t>
            </a:r>
          </a:p>
        </p:txBody>
      </p:sp>
      <p:pic>
        <p:nvPicPr>
          <p:cNvPr id="6" name="Content Placeholder 5">
            <a:extLst>
              <a:ext uri="{FF2B5EF4-FFF2-40B4-BE49-F238E27FC236}">
                <a16:creationId xmlns:a16="http://schemas.microsoft.com/office/drawing/2014/main" id="{ADDE621E-3198-1E19-14DD-1EC4145F1794}"/>
              </a:ext>
            </a:extLst>
          </p:cNvPr>
          <p:cNvPicPr>
            <a:picLocks noGrp="1" noChangeAspect="1"/>
          </p:cNvPicPr>
          <p:nvPr>
            <p:ph idx="1"/>
          </p:nvPr>
        </p:nvPicPr>
        <p:blipFill>
          <a:blip r:embed="rId3"/>
          <a:stretch>
            <a:fillRect/>
          </a:stretch>
        </p:blipFill>
        <p:spPr>
          <a:xfrm>
            <a:off x="1901229" y="791669"/>
            <a:ext cx="5024672" cy="6066331"/>
          </a:xfrm>
          <a:prstGeom prst="rect">
            <a:avLst/>
          </a:prstGeom>
        </p:spPr>
      </p:pic>
    </p:spTree>
    <p:extLst>
      <p:ext uri="{BB962C8B-B14F-4D97-AF65-F5344CB8AC3E}">
        <p14:creationId xmlns:p14="http://schemas.microsoft.com/office/powerpoint/2010/main" val="31255846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65B19C-7558-9E0F-FD68-4670365A8521}"/>
              </a:ext>
            </a:extLst>
          </p:cNvPr>
          <p:cNvSpPr>
            <a:spLocks noGrp="1"/>
          </p:cNvSpPr>
          <p:nvPr>
            <p:ph type="title"/>
          </p:nvPr>
        </p:nvSpPr>
        <p:spPr/>
        <p:txBody>
          <a:bodyPr/>
          <a:lstStyle/>
          <a:p>
            <a:r>
              <a:rPr lang="en-US"/>
              <a:t>System Data – Owner Entity</a:t>
            </a:r>
          </a:p>
        </p:txBody>
      </p:sp>
      <p:pic>
        <p:nvPicPr>
          <p:cNvPr id="6" name="Content Placeholder 5">
            <a:extLst>
              <a:ext uri="{FF2B5EF4-FFF2-40B4-BE49-F238E27FC236}">
                <a16:creationId xmlns:a16="http://schemas.microsoft.com/office/drawing/2014/main" id="{9324533D-BE1B-4C2A-AB3D-41C31F390E35}"/>
              </a:ext>
            </a:extLst>
          </p:cNvPr>
          <p:cNvPicPr>
            <a:picLocks noGrp="1" noChangeAspect="1"/>
          </p:cNvPicPr>
          <p:nvPr>
            <p:ph idx="1"/>
          </p:nvPr>
        </p:nvPicPr>
        <p:blipFill>
          <a:blip r:embed="rId2"/>
          <a:stretch>
            <a:fillRect/>
          </a:stretch>
        </p:blipFill>
        <p:spPr>
          <a:xfrm>
            <a:off x="1032688" y="914400"/>
            <a:ext cx="6810906" cy="5943600"/>
          </a:xfrm>
          <a:prstGeom prst="rect">
            <a:avLst/>
          </a:prstGeom>
        </p:spPr>
      </p:pic>
    </p:spTree>
    <p:extLst>
      <p:ext uri="{BB962C8B-B14F-4D97-AF65-F5344CB8AC3E}">
        <p14:creationId xmlns:p14="http://schemas.microsoft.com/office/powerpoint/2010/main" val="11173512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65B19C-7558-9E0F-FD68-4670365A8521}"/>
              </a:ext>
            </a:extLst>
          </p:cNvPr>
          <p:cNvSpPr>
            <a:spLocks noGrp="1"/>
          </p:cNvSpPr>
          <p:nvPr>
            <p:ph type="title"/>
          </p:nvPr>
        </p:nvSpPr>
        <p:spPr/>
        <p:txBody>
          <a:bodyPr/>
          <a:lstStyle/>
          <a:p>
            <a:r>
              <a:rPr lang="en-US"/>
              <a:t>System Data – Fiscal Attributes</a:t>
            </a:r>
          </a:p>
        </p:txBody>
      </p:sp>
      <p:pic>
        <p:nvPicPr>
          <p:cNvPr id="6" name="Content Placeholder 5">
            <a:extLst>
              <a:ext uri="{FF2B5EF4-FFF2-40B4-BE49-F238E27FC236}">
                <a16:creationId xmlns:a16="http://schemas.microsoft.com/office/drawing/2014/main" id="{695F9A9C-2831-6368-8BFB-870C848FF1F0}"/>
              </a:ext>
            </a:extLst>
          </p:cNvPr>
          <p:cNvPicPr>
            <a:picLocks noGrp="1" noChangeAspect="1"/>
          </p:cNvPicPr>
          <p:nvPr>
            <p:ph idx="1"/>
          </p:nvPr>
        </p:nvPicPr>
        <p:blipFill>
          <a:blip r:embed="rId3"/>
          <a:stretch>
            <a:fillRect/>
          </a:stretch>
        </p:blipFill>
        <p:spPr>
          <a:xfrm>
            <a:off x="1399144" y="994873"/>
            <a:ext cx="6350622" cy="5863127"/>
          </a:xfrm>
          <a:prstGeom prst="rect">
            <a:avLst/>
          </a:prstGeom>
        </p:spPr>
      </p:pic>
    </p:spTree>
    <p:extLst>
      <p:ext uri="{BB962C8B-B14F-4D97-AF65-F5344CB8AC3E}">
        <p14:creationId xmlns:p14="http://schemas.microsoft.com/office/powerpoint/2010/main" val="26113354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65B19C-7558-9E0F-FD68-4670365A8521}"/>
              </a:ext>
            </a:extLst>
          </p:cNvPr>
          <p:cNvSpPr>
            <a:spLocks noGrp="1"/>
          </p:cNvSpPr>
          <p:nvPr>
            <p:ph type="title"/>
          </p:nvPr>
        </p:nvSpPr>
        <p:spPr/>
        <p:txBody>
          <a:bodyPr/>
          <a:lstStyle/>
          <a:p>
            <a:r>
              <a:rPr lang="en-US"/>
              <a:t>System Data – Planning</a:t>
            </a:r>
          </a:p>
        </p:txBody>
      </p:sp>
      <p:pic>
        <p:nvPicPr>
          <p:cNvPr id="7" name="Content Placeholder 6">
            <a:extLst>
              <a:ext uri="{FF2B5EF4-FFF2-40B4-BE49-F238E27FC236}">
                <a16:creationId xmlns:a16="http://schemas.microsoft.com/office/drawing/2014/main" id="{4C5D97A2-2524-19EB-DE93-0E7B1D85DA19}"/>
              </a:ext>
            </a:extLst>
          </p:cNvPr>
          <p:cNvPicPr>
            <a:picLocks noGrp="1" noChangeAspect="1"/>
          </p:cNvPicPr>
          <p:nvPr>
            <p:ph idx="1"/>
          </p:nvPr>
        </p:nvPicPr>
        <p:blipFill>
          <a:blip r:embed="rId3"/>
          <a:stretch>
            <a:fillRect/>
          </a:stretch>
        </p:blipFill>
        <p:spPr>
          <a:xfrm>
            <a:off x="1412341" y="823865"/>
            <a:ext cx="6556125" cy="5992383"/>
          </a:xfrm>
          <a:prstGeom prst="rect">
            <a:avLst/>
          </a:prstGeom>
        </p:spPr>
      </p:pic>
    </p:spTree>
    <p:extLst>
      <p:ext uri="{BB962C8B-B14F-4D97-AF65-F5344CB8AC3E}">
        <p14:creationId xmlns:p14="http://schemas.microsoft.com/office/powerpoint/2010/main" val="195595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65B19C-7558-9E0F-FD68-4670365A8521}"/>
              </a:ext>
            </a:extLst>
          </p:cNvPr>
          <p:cNvSpPr>
            <a:spLocks noGrp="1"/>
          </p:cNvSpPr>
          <p:nvPr>
            <p:ph type="title"/>
          </p:nvPr>
        </p:nvSpPr>
        <p:spPr/>
        <p:txBody>
          <a:bodyPr/>
          <a:lstStyle/>
          <a:p>
            <a:r>
              <a:rPr lang="en-US"/>
              <a:t>System Data – Asset Management</a:t>
            </a:r>
          </a:p>
        </p:txBody>
      </p:sp>
      <p:pic>
        <p:nvPicPr>
          <p:cNvPr id="6" name="Content Placeholder 5">
            <a:extLst>
              <a:ext uri="{FF2B5EF4-FFF2-40B4-BE49-F238E27FC236}">
                <a16:creationId xmlns:a16="http://schemas.microsoft.com/office/drawing/2014/main" id="{5004BF5A-F2EF-1293-F510-835AECA47951}"/>
              </a:ext>
            </a:extLst>
          </p:cNvPr>
          <p:cNvPicPr>
            <a:picLocks noGrp="1" noChangeAspect="1"/>
          </p:cNvPicPr>
          <p:nvPr>
            <p:ph idx="1"/>
          </p:nvPr>
        </p:nvPicPr>
        <p:blipFill>
          <a:blip r:embed="rId2"/>
          <a:stretch>
            <a:fillRect/>
          </a:stretch>
        </p:blipFill>
        <p:spPr>
          <a:xfrm>
            <a:off x="1281828" y="814812"/>
            <a:ext cx="6825806" cy="6043187"/>
          </a:xfrm>
          <a:prstGeom prst="rect">
            <a:avLst/>
          </a:prstGeom>
        </p:spPr>
      </p:pic>
    </p:spTree>
    <p:extLst>
      <p:ext uri="{BB962C8B-B14F-4D97-AF65-F5344CB8AC3E}">
        <p14:creationId xmlns:p14="http://schemas.microsoft.com/office/powerpoint/2010/main" val="22248495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65B19C-7558-9E0F-FD68-4670365A8521}"/>
              </a:ext>
            </a:extLst>
          </p:cNvPr>
          <p:cNvSpPr>
            <a:spLocks noGrp="1"/>
          </p:cNvSpPr>
          <p:nvPr>
            <p:ph type="title"/>
          </p:nvPr>
        </p:nvSpPr>
        <p:spPr/>
        <p:txBody>
          <a:bodyPr/>
          <a:lstStyle/>
          <a:p>
            <a:r>
              <a:rPr lang="en-US"/>
              <a:t>System Data – Maintenance</a:t>
            </a:r>
          </a:p>
        </p:txBody>
      </p:sp>
      <p:pic>
        <p:nvPicPr>
          <p:cNvPr id="7" name="Content Placeholder 6">
            <a:extLst>
              <a:ext uri="{FF2B5EF4-FFF2-40B4-BE49-F238E27FC236}">
                <a16:creationId xmlns:a16="http://schemas.microsoft.com/office/drawing/2014/main" id="{055815DB-ED63-F1AD-59C9-28A274920852}"/>
              </a:ext>
            </a:extLst>
          </p:cNvPr>
          <p:cNvPicPr>
            <a:picLocks noGrp="1" noChangeAspect="1"/>
          </p:cNvPicPr>
          <p:nvPr>
            <p:ph idx="1"/>
          </p:nvPr>
        </p:nvPicPr>
        <p:blipFill>
          <a:blip r:embed="rId2"/>
          <a:stretch>
            <a:fillRect/>
          </a:stretch>
        </p:blipFill>
        <p:spPr>
          <a:xfrm>
            <a:off x="1593411" y="896293"/>
            <a:ext cx="6237838" cy="5961707"/>
          </a:xfrm>
          <a:prstGeom prst="rect">
            <a:avLst/>
          </a:prstGeom>
        </p:spPr>
      </p:pic>
    </p:spTree>
    <p:extLst>
      <p:ext uri="{BB962C8B-B14F-4D97-AF65-F5344CB8AC3E}">
        <p14:creationId xmlns:p14="http://schemas.microsoft.com/office/powerpoint/2010/main" val="37987355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C9C0A1-2854-0766-F8CB-4BED759293B7}"/>
              </a:ext>
            </a:extLst>
          </p:cNvPr>
          <p:cNvSpPr>
            <a:spLocks noGrp="1"/>
          </p:cNvSpPr>
          <p:nvPr>
            <p:ph type="title"/>
          </p:nvPr>
        </p:nvSpPr>
        <p:spPr/>
        <p:txBody>
          <a:bodyPr/>
          <a:lstStyle/>
          <a:p>
            <a:r>
              <a:rPr lang="en-US"/>
              <a:t>Projects</a:t>
            </a:r>
          </a:p>
        </p:txBody>
      </p:sp>
      <p:pic>
        <p:nvPicPr>
          <p:cNvPr id="7" name="Content Placeholder 6">
            <a:extLst>
              <a:ext uri="{FF2B5EF4-FFF2-40B4-BE49-F238E27FC236}">
                <a16:creationId xmlns:a16="http://schemas.microsoft.com/office/drawing/2014/main" id="{797C88D0-3C6C-C110-CE7A-C2A6D7584517}"/>
              </a:ext>
            </a:extLst>
          </p:cNvPr>
          <p:cNvPicPr>
            <a:picLocks noGrp="1" noChangeAspect="1"/>
          </p:cNvPicPr>
          <p:nvPr>
            <p:ph idx="1"/>
          </p:nvPr>
        </p:nvPicPr>
        <p:blipFill>
          <a:blip r:embed="rId3"/>
          <a:stretch>
            <a:fillRect/>
          </a:stretch>
        </p:blipFill>
        <p:spPr>
          <a:xfrm>
            <a:off x="72428" y="1566250"/>
            <a:ext cx="9071572" cy="4092166"/>
          </a:xfrm>
          <a:prstGeom prst="rect">
            <a:avLst/>
          </a:prstGeom>
        </p:spPr>
      </p:pic>
    </p:spTree>
    <p:extLst>
      <p:ext uri="{BB962C8B-B14F-4D97-AF65-F5344CB8AC3E}">
        <p14:creationId xmlns:p14="http://schemas.microsoft.com/office/powerpoint/2010/main" val="10574073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C9C0A1-2854-0766-F8CB-4BED759293B7}"/>
              </a:ext>
            </a:extLst>
          </p:cNvPr>
          <p:cNvSpPr>
            <a:spLocks noGrp="1"/>
          </p:cNvSpPr>
          <p:nvPr>
            <p:ph type="title"/>
          </p:nvPr>
        </p:nvSpPr>
        <p:spPr/>
        <p:txBody>
          <a:bodyPr/>
          <a:lstStyle/>
          <a:p>
            <a:r>
              <a:rPr lang="en-US"/>
              <a:t>Projects</a:t>
            </a:r>
          </a:p>
        </p:txBody>
      </p:sp>
      <p:pic>
        <p:nvPicPr>
          <p:cNvPr id="6" name="Content Placeholder 5">
            <a:extLst>
              <a:ext uri="{FF2B5EF4-FFF2-40B4-BE49-F238E27FC236}">
                <a16:creationId xmlns:a16="http://schemas.microsoft.com/office/drawing/2014/main" id="{7052C19C-58EF-3FFB-6403-B66B50EB812C}"/>
              </a:ext>
            </a:extLst>
          </p:cNvPr>
          <p:cNvPicPr>
            <a:picLocks noGrp="1" noChangeAspect="1"/>
          </p:cNvPicPr>
          <p:nvPr>
            <p:ph idx="1"/>
          </p:nvPr>
        </p:nvPicPr>
        <p:blipFill>
          <a:blip r:embed="rId3"/>
          <a:stretch>
            <a:fillRect/>
          </a:stretch>
        </p:blipFill>
        <p:spPr>
          <a:xfrm>
            <a:off x="1010194" y="878185"/>
            <a:ext cx="7392235" cy="5875699"/>
          </a:xfrm>
          <a:prstGeom prst="rect">
            <a:avLst/>
          </a:prstGeom>
        </p:spPr>
      </p:pic>
    </p:spTree>
    <p:extLst>
      <p:ext uri="{BB962C8B-B14F-4D97-AF65-F5344CB8AC3E}">
        <p14:creationId xmlns:p14="http://schemas.microsoft.com/office/powerpoint/2010/main" val="869212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C9C0A1-2854-0766-F8CB-4BED759293B7}"/>
              </a:ext>
            </a:extLst>
          </p:cNvPr>
          <p:cNvSpPr>
            <a:spLocks noGrp="1"/>
          </p:cNvSpPr>
          <p:nvPr>
            <p:ph type="title"/>
          </p:nvPr>
        </p:nvSpPr>
        <p:spPr/>
        <p:txBody>
          <a:bodyPr/>
          <a:lstStyle/>
          <a:p>
            <a:r>
              <a:rPr lang="en-US"/>
              <a:t>Projects</a:t>
            </a:r>
          </a:p>
        </p:txBody>
      </p:sp>
      <p:pic>
        <p:nvPicPr>
          <p:cNvPr id="7" name="Content Placeholder 6">
            <a:extLst>
              <a:ext uri="{FF2B5EF4-FFF2-40B4-BE49-F238E27FC236}">
                <a16:creationId xmlns:a16="http://schemas.microsoft.com/office/drawing/2014/main" id="{D7FDB822-BC17-F98C-CEBD-2A324E4A5366}"/>
              </a:ext>
            </a:extLst>
          </p:cNvPr>
          <p:cNvPicPr>
            <a:picLocks noGrp="1" noChangeAspect="1"/>
          </p:cNvPicPr>
          <p:nvPr>
            <p:ph idx="1"/>
          </p:nvPr>
        </p:nvPicPr>
        <p:blipFill>
          <a:blip r:embed="rId3"/>
          <a:stretch>
            <a:fillRect/>
          </a:stretch>
        </p:blipFill>
        <p:spPr>
          <a:xfrm>
            <a:off x="740820" y="986828"/>
            <a:ext cx="8032301" cy="5604849"/>
          </a:xfrm>
          <a:prstGeom prst="rect">
            <a:avLst/>
          </a:prstGeom>
        </p:spPr>
      </p:pic>
    </p:spTree>
    <p:extLst>
      <p:ext uri="{BB962C8B-B14F-4D97-AF65-F5344CB8AC3E}">
        <p14:creationId xmlns:p14="http://schemas.microsoft.com/office/powerpoint/2010/main" val="11780740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C9C0A1-2854-0766-F8CB-4BED759293B7}"/>
              </a:ext>
            </a:extLst>
          </p:cNvPr>
          <p:cNvSpPr>
            <a:spLocks noGrp="1"/>
          </p:cNvSpPr>
          <p:nvPr>
            <p:ph type="title"/>
          </p:nvPr>
        </p:nvSpPr>
        <p:spPr/>
        <p:txBody>
          <a:bodyPr/>
          <a:lstStyle/>
          <a:p>
            <a:r>
              <a:rPr lang="en-US"/>
              <a:t>Map</a:t>
            </a:r>
          </a:p>
        </p:txBody>
      </p:sp>
      <p:pic>
        <p:nvPicPr>
          <p:cNvPr id="6" name="Content Placeholder 5">
            <a:extLst>
              <a:ext uri="{FF2B5EF4-FFF2-40B4-BE49-F238E27FC236}">
                <a16:creationId xmlns:a16="http://schemas.microsoft.com/office/drawing/2014/main" id="{EFC4C9B1-B0F1-E80F-84FD-F6DD751D9CB2}"/>
              </a:ext>
            </a:extLst>
          </p:cNvPr>
          <p:cNvPicPr>
            <a:picLocks noGrp="1" noChangeAspect="1"/>
          </p:cNvPicPr>
          <p:nvPr>
            <p:ph idx="1"/>
          </p:nvPr>
        </p:nvPicPr>
        <p:blipFill>
          <a:blip r:embed="rId3"/>
          <a:stretch>
            <a:fillRect/>
          </a:stretch>
        </p:blipFill>
        <p:spPr>
          <a:xfrm>
            <a:off x="720725" y="923452"/>
            <a:ext cx="8250931" cy="5776111"/>
          </a:xfrm>
          <a:prstGeom prst="rect">
            <a:avLst/>
          </a:prstGeom>
        </p:spPr>
      </p:pic>
    </p:spTree>
    <p:extLst>
      <p:ext uri="{BB962C8B-B14F-4D97-AF65-F5344CB8AC3E}">
        <p14:creationId xmlns:p14="http://schemas.microsoft.com/office/powerpoint/2010/main" val="4421314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C1ECD0B-4E33-4532-1C22-8A3B830AC0A1}"/>
              </a:ext>
            </a:extLst>
          </p:cNvPr>
          <p:cNvPicPr>
            <a:picLocks noGrp="1" noChangeAspect="1"/>
          </p:cNvPicPr>
          <p:nvPr>
            <p:ph idx="1"/>
          </p:nvPr>
        </p:nvPicPr>
        <p:blipFill>
          <a:blip r:embed="rId2"/>
          <a:stretch>
            <a:fillRect/>
          </a:stretch>
        </p:blipFill>
        <p:spPr>
          <a:xfrm>
            <a:off x="1117955" y="883920"/>
            <a:ext cx="6908089" cy="5831712"/>
          </a:xfrm>
        </p:spPr>
      </p:pic>
      <p:sp>
        <p:nvSpPr>
          <p:cNvPr id="3" name="Title 2">
            <a:extLst>
              <a:ext uri="{FF2B5EF4-FFF2-40B4-BE49-F238E27FC236}">
                <a16:creationId xmlns:a16="http://schemas.microsoft.com/office/drawing/2014/main" id="{4965B19C-7558-9E0F-FD68-4670365A8521}"/>
              </a:ext>
            </a:extLst>
          </p:cNvPr>
          <p:cNvSpPr>
            <a:spLocks noGrp="1"/>
          </p:cNvSpPr>
          <p:nvPr>
            <p:ph type="title"/>
          </p:nvPr>
        </p:nvSpPr>
        <p:spPr/>
        <p:txBody>
          <a:bodyPr/>
          <a:lstStyle/>
          <a:p>
            <a:r>
              <a:rPr lang="en-US"/>
              <a:t>System Data</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4B9F7392-5AEA-480B-4952-1C6F919425D1}"/>
                  </a:ext>
                </a:extLst>
              </p14:cNvPr>
              <p14:cNvContentPartPr/>
              <p14:nvPr/>
            </p14:nvContentPartPr>
            <p14:xfrm>
              <a:off x="1243224" y="3435984"/>
              <a:ext cx="932400" cy="28800"/>
            </p14:xfrm>
          </p:contentPart>
        </mc:Choice>
        <mc:Fallback xmlns="">
          <p:pic>
            <p:nvPicPr>
              <p:cNvPr id="2" name="Ink 1">
                <a:extLst>
                  <a:ext uri="{FF2B5EF4-FFF2-40B4-BE49-F238E27FC236}">
                    <a16:creationId xmlns:a16="http://schemas.microsoft.com/office/drawing/2014/main" id="{4B9F7392-5AEA-480B-4952-1C6F919425D1}"/>
                  </a:ext>
                </a:extLst>
              </p:cNvPr>
              <p:cNvPicPr/>
              <p:nvPr/>
            </p:nvPicPr>
            <p:blipFill>
              <a:blip r:embed="rId4"/>
              <a:stretch>
                <a:fillRect/>
              </a:stretch>
            </p:blipFill>
            <p:spPr>
              <a:xfrm>
                <a:off x="1189584" y="3327984"/>
                <a:ext cx="1040040" cy="244440"/>
              </a:xfrm>
              <a:prstGeom prst="rect">
                <a:avLst/>
              </a:prstGeom>
            </p:spPr>
          </p:pic>
        </mc:Fallback>
      </mc:AlternateContent>
    </p:spTree>
    <p:extLst>
      <p:ext uri="{BB962C8B-B14F-4D97-AF65-F5344CB8AC3E}">
        <p14:creationId xmlns:p14="http://schemas.microsoft.com/office/powerpoint/2010/main" val="37630446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2FDE33-4953-F8EF-B869-380871CB0504}"/>
              </a:ext>
            </a:extLst>
          </p:cNvPr>
          <p:cNvSpPr>
            <a:spLocks noGrp="1"/>
          </p:cNvSpPr>
          <p:nvPr>
            <p:ph type="title"/>
          </p:nvPr>
        </p:nvSpPr>
        <p:spPr>
          <a:xfrm>
            <a:off x="674745" y="457200"/>
            <a:ext cx="7794509" cy="514350"/>
          </a:xfrm>
        </p:spPr>
        <p:txBody>
          <a:bodyPr/>
          <a:lstStyle/>
          <a:p>
            <a:r>
              <a:rPr lang="en-US"/>
              <a:t>Cleaner Water Funds</a:t>
            </a:r>
          </a:p>
        </p:txBody>
      </p:sp>
      <p:pic>
        <p:nvPicPr>
          <p:cNvPr id="11" name="Content Placeholder 10">
            <a:extLst>
              <a:ext uri="{FF2B5EF4-FFF2-40B4-BE49-F238E27FC236}">
                <a16:creationId xmlns:a16="http://schemas.microsoft.com/office/drawing/2014/main" id="{5C66F9BC-DC20-C621-80CF-84599F325D5E}"/>
              </a:ext>
            </a:extLst>
          </p:cNvPr>
          <p:cNvPicPr>
            <a:picLocks noGrp="1" noChangeAspect="1"/>
          </p:cNvPicPr>
          <p:nvPr>
            <p:ph idx="1"/>
          </p:nvPr>
        </p:nvPicPr>
        <p:blipFill>
          <a:blip r:embed="rId2"/>
          <a:stretch>
            <a:fillRect/>
          </a:stretch>
        </p:blipFill>
        <p:spPr>
          <a:xfrm>
            <a:off x="674744" y="1275848"/>
            <a:ext cx="8359527" cy="5352764"/>
          </a:xfrm>
        </p:spPr>
      </p:pic>
    </p:spTree>
    <p:extLst>
      <p:ext uri="{BB962C8B-B14F-4D97-AF65-F5344CB8AC3E}">
        <p14:creationId xmlns:p14="http://schemas.microsoft.com/office/powerpoint/2010/main" val="6171827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C1ECD0B-4E33-4532-1C22-8A3B830AC0A1}"/>
              </a:ext>
            </a:extLst>
          </p:cNvPr>
          <p:cNvPicPr>
            <a:picLocks noGrp="1" noChangeAspect="1"/>
          </p:cNvPicPr>
          <p:nvPr>
            <p:ph idx="1"/>
          </p:nvPr>
        </p:nvPicPr>
        <p:blipFill>
          <a:blip r:embed="rId2"/>
          <a:stretch>
            <a:fillRect/>
          </a:stretch>
        </p:blipFill>
        <p:spPr>
          <a:xfrm>
            <a:off x="1142999" y="838200"/>
            <a:ext cx="6908089" cy="5831712"/>
          </a:xfrm>
        </p:spPr>
      </p:pic>
      <p:sp>
        <p:nvSpPr>
          <p:cNvPr id="3" name="Title 2">
            <a:extLst>
              <a:ext uri="{FF2B5EF4-FFF2-40B4-BE49-F238E27FC236}">
                <a16:creationId xmlns:a16="http://schemas.microsoft.com/office/drawing/2014/main" id="{4965B19C-7558-9E0F-FD68-4670365A8521}"/>
              </a:ext>
            </a:extLst>
          </p:cNvPr>
          <p:cNvSpPr>
            <a:spLocks noGrp="1"/>
          </p:cNvSpPr>
          <p:nvPr>
            <p:ph type="title"/>
          </p:nvPr>
        </p:nvSpPr>
        <p:spPr/>
        <p:txBody>
          <a:bodyPr/>
          <a:lstStyle/>
          <a:p>
            <a:r>
              <a:rPr lang="en-US"/>
              <a:t>System Data</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E2F8AA6E-895E-A5AB-1A15-2E011ABD5BC9}"/>
                  </a:ext>
                </a:extLst>
              </p14:cNvPr>
              <p14:cNvContentPartPr/>
              <p14:nvPr/>
            </p14:nvContentPartPr>
            <p14:xfrm>
              <a:off x="1197864" y="4636224"/>
              <a:ext cx="977760" cy="9360"/>
            </p14:xfrm>
          </p:contentPart>
        </mc:Choice>
        <mc:Fallback xmlns="">
          <p:pic>
            <p:nvPicPr>
              <p:cNvPr id="2" name="Ink 1">
                <a:extLst>
                  <a:ext uri="{FF2B5EF4-FFF2-40B4-BE49-F238E27FC236}">
                    <a16:creationId xmlns:a16="http://schemas.microsoft.com/office/drawing/2014/main" id="{E2F8AA6E-895E-A5AB-1A15-2E011ABD5BC9}"/>
                  </a:ext>
                </a:extLst>
              </p:cNvPr>
              <p:cNvPicPr/>
              <p:nvPr/>
            </p:nvPicPr>
            <p:blipFill>
              <a:blip r:embed="rId4"/>
              <a:stretch>
                <a:fillRect/>
              </a:stretch>
            </p:blipFill>
            <p:spPr>
              <a:xfrm>
                <a:off x="1143864" y="4528224"/>
                <a:ext cx="1085400" cy="225000"/>
              </a:xfrm>
              <a:prstGeom prst="rect">
                <a:avLst/>
              </a:prstGeom>
            </p:spPr>
          </p:pic>
        </mc:Fallback>
      </mc:AlternateContent>
    </p:spTree>
    <p:extLst>
      <p:ext uri="{BB962C8B-B14F-4D97-AF65-F5344CB8AC3E}">
        <p14:creationId xmlns:p14="http://schemas.microsoft.com/office/powerpoint/2010/main" val="7901242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644F766-9B08-CC6D-D3E3-5FD092E1FD05}"/>
              </a:ext>
            </a:extLst>
          </p:cNvPr>
          <p:cNvPicPr>
            <a:picLocks noGrp="1" noChangeAspect="1"/>
          </p:cNvPicPr>
          <p:nvPr>
            <p:ph idx="1"/>
          </p:nvPr>
        </p:nvPicPr>
        <p:blipFill>
          <a:blip r:embed="rId3"/>
          <a:stretch>
            <a:fillRect/>
          </a:stretch>
        </p:blipFill>
        <p:spPr>
          <a:xfrm>
            <a:off x="681582" y="475488"/>
            <a:ext cx="8312525" cy="5861304"/>
          </a:xfrm>
        </p:spPr>
      </p:pic>
    </p:spTree>
    <p:extLst>
      <p:ext uri="{BB962C8B-B14F-4D97-AF65-F5344CB8AC3E}">
        <p14:creationId xmlns:p14="http://schemas.microsoft.com/office/powerpoint/2010/main" val="240884464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6"/>
          <p:cNvSpPr>
            <a:spLocks noGrp="1"/>
          </p:cNvSpPr>
          <p:nvPr>
            <p:ph type="title"/>
          </p:nvPr>
        </p:nvSpPr>
        <p:spPr/>
        <p:txBody>
          <a:bodyPr/>
          <a:lstStyle/>
          <a:p>
            <a:r>
              <a:rPr lang="en-US" altLang="en-US" sz="4000" u="none"/>
              <a:t>Exercise</a:t>
            </a:r>
          </a:p>
        </p:txBody>
      </p:sp>
      <p:sp>
        <p:nvSpPr>
          <p:cNvPr id="16386" name="Content Placeholder 1"/>
          <p:cNvSpPr>
            <a:spLocks noGrp="1"/>
          </p:cNvSpPr>
          <p:nvPr>
            <p:ph idx="4294967295"/>
          </p:nvPr>
        </p:nvSpPr>
        <p:spPr>
          <a:xfrm>
            <a:off x="914399" y="1675377"/>
            <a:ext cx="7738647" cy="3999936"/>
          </a:xfrm>
        </p:spPr>
        <p:txBody>
          <a:bodyPr/>
          <a:lstStyle/>
          <a:p>
            <a:pPr marL="0" indent="0">
              <a:buNone/>
            </a:pPr>
            <a:r>
              <a:rPr lang="en-US" altLang="en-US" sz="4400" dirty="0"/>
              <a:t>Go to the KIA WRIS portal, System Data page, find your system and determine how many water tanks are listed for your utility.   </a:t>
            </a:r>
          </a:p>
          <a:p>
            <a:pPr marL="0" indent="0">
              <a:buNone/>
            </a:pPr>
            <a:endParaRPr lang="en-US" altLang="en-US" sz="4400" dirty="0"/>
          </a:p>
        </p:txBody>
      </p:sp>
    </p:spTree>
    <p:extLst>
      <p:ext uri="{BB962C8B-B14F-4D97-AF65-F5344CB8AC3E}">
        <p14:creationId xmlns:p14="http://schemas.microsoft.com/office/powerpoint/2010/main" val="10899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FA2FA1-C0F3-40C2-BF5C-34CD9A45E790}"/>
              </a:ext>
            </a:extLst>
          </p:cNvPr>
          <p:cNvSpPr>
            <a:spLocks noGrp="1"/>
          </p:cNvSpPr>
          <p:nvPr>
            <p:ph idx="1"/>
          </p:nvPr>
        </p:nvSpPr>
        <p:spPr/>
        <p:txBody>
          <a:bodyPr/>
          <a:lstStyle/>
          <a:p>
            <a:r>
              <a:rPr lang="en-US">
                <a:hlinkClick r:id="rId2"/>
              </a:rPr>
              <a:t>https://kia.ky.gov/WRIS/Pages/WRIS-Portal.aspx</a:t>
            </a:r>
            <a:r>
              <a:rPr lang="en-US"/>
              <a:t> </a:t>
            </a:r>
          </a:p>
        </p:txBody>
      </p:sp>
      <p:sp>
        <p:nvSpPr>
          <p:cNvPr id="3" name="Title 2">
            <a:extLst>
              <a:ext uri="{FF2B5EF4-FFF2-40B4-BE49-F238E27FC236}">
                <a16:creationId xmlns:a16="http://schemas.microsoft.com/office/drawing/2014/main" id="{65A20532-77D0-46B8-8719-94F427997F8F}"/>
              </a:ext>
            </a:extLst>
          </p:cNvPr>
          <p:cNvSpPr>
            <a:spLocks noGrp="1"/>
          </p:cNvSpPr>
          <p:nvPr>
            <p:ph type="title"/>
          </p:nvPr>
        </p:nvSpPr>
        <p:spPr/>
        <p:txBody>
          <a:bodyPr/>
          <a:lstStyle/>
          <a:p>
            <a:r>
              <a:rPr lang="en-US"/>
              <a:t>Water Resource Information System (WRIS)</a:t>
            </a:r>
          </a:p>
        </p:txBody>
      </p:sp>
      <p:pic>
        <p:nvPicPr>
          <p:cNvPr id="6" name="Picture 5">
            <a:extLst>
              <a:ext uri="{FF2B5EF4-FFF2-40B4-BE49-F238E27FC236}">
                <a16:creationId xmlns:a16="http://schemas.microsoft.com/office/drawing/2014/main" id="{7462841E-EADC-8FEF-F9DC-90697EB39579}"/>
              </a:ext>
            </a:extLst>
          </p:cNvPr>
          <p:cNvPicPr>
            <a:picLocks noChangeAspect="1"/>
          </p:cNvPicPr>
          <p:nvPr/>
        </p:nvPicPr>
        <p:blipFill>
          <a:blip r:embed="rId3"/>
          <a:stretch>
            <a:fillRect/>
          </a:stretch>
        </p:blipFill>
        <p:spPr>
          <a:xfrm>
            <a:off x="608985" y="1536416"/>
            <a:ext cx="7391400" cy="5092984"/>
          </a:xfrm>
          <a:prstGeom prst="rect">
            <a:avLst/>
          </a:prstGeom>
        </p:spPr>
      </p:pic>
    </p:spTree>
    <p:extLst>
      <p:ext uri="{BB962C8B-B14F-4D97-AF65-F5344CB8AC3E}">
        <p14:creationId xmlns:p14="http://schemas.microsoft.com/office/powerpoint/2010/main" val="214912915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843B51-0304-9588-6F6A-22F400D783D9}"/>
              </a:ext>
            </a:extLst>
          </p:cNvPr>
          <p:cNvSpPr>
            <a:spLocks noGrp="1"/>
          </p:cNvSpPr>
          <p:nvPr>
            <p:ph type="title"/>
          </p:nvPr>
        </p:nvSpPr>
        <p:spPr/>
        <p:txBody>
          <a:bodyPr/>
          <a:lstStyle/>
          <a:p>
            <a:r>
              <a:rPr lang="en-US"/>
              <a:t>Water &amp; Wastewater Funding Needs</a:t>
            </a:r>
          </a:p>
        </p:txBody>
      </p:sp>
      <p:pic>
        <p:nvPicPr>
          <p:cNvPr id="7" name="Content Placeholder 6">
            <a:extLst>
              <a:ext uri="{FF2B5EF4-FFF2-40B4-BE49-F238E27FC236}">
                <a16:creationId xmlns:a16="http://schemas.microsoft.com/office/drawing/2014/main" id="{D12D5F20-F617-5A8C-BC11-A5CD39D4D743}"/>
              </a:ext>
            </a:extLst>
          </p:cNvPr>
          <p:cNvPicPr>
            <a:picLocks noGrp="1" noChangeAspect="1"/>
          </p:cNvPicPr>
          <p:nvPr>
            <p:ph idx="1"/>
          </p:nvPr>
        </p:nvPicPr>
        <p:blipFill>
          <a:blip r:embed="rId3"/>
          <a:stretch>
            <a:fillRect/>
          </a:stretch>
        </p:blipFill>
        <p:spPr>
          <a:xfrm>
            <a:off x="0" y="1552901"/>
            <a:ext cx="9125648" cy="4939974"/>
          </a:xfrm>
          <a:prstGeom prst="rect">
            <a:avLst/>
          </a:prstGeom>
        </p:spPr>
      </p:pic>
    </p:spTree>
    <p:extLst>
      <p:ext uri="{BB962C8B-B14F-4D97-AF65-F5344CB8AC3E}">
        <p14:creationId xmlns:p14="http://schemas.microsoft.com/office/powerpoint/2010/main" val="22848813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843B51-0304-9588-6F6A-22F400D783D9}"/>
              </a:ext>
            </a:extLst>
          </p:cNvPr>
          <p:cNvSpPr>
            <a:spLocks noGrp="1"/>
          </p:cNvSpPr>
          <p:nvPr>
            <p:ph type="title"/>
          </p:nvPr>
        </p:nvSpPr>
        <p:spPr>
          <a:xfrm>
            <a:off x="914400" y="304800"/>
            <a:ext cx="7794509" cy="685800"/>
          </a:xfrm>
        </p:spPr>
        <p:txBody>
          <a:bodyPr>
            <a:normAutofit/>
          </a:bodyPr>
          <a:lstStyle/>
          <a:p>
            <a:r>
              <a:rPr lang="en-US" dirty="0"/>
              <a:t>WRIS Projects by Region – Northern KY ADD</a:t>
            </a:r>
          </a:p>
        </p:txBody>
      </p:sp>
      <p:pic>
        <p:nvPicPr>
          <p:cNvPr id="6" name="Content Placeholder 5">
            <a:extLst>
              <a:ext uri="{FF2B5EF4-FFF2-40B4-BE49-F238E27FC236}">
                <a16:creationId xmlns:a16="http://schemas.microsoft.com/office/drawing/2014/main" id="{306182DC-465C-2B2C-437A-05C35E5A28A6}"/>
              </a:ext>
            </a:extLst>
          </p:cNvPr>
          <p:cNvPicPr>
            <a:picLocks noGrp="1" noChangeAspect="1"/>
          </p:cNvPicPr>
          <p:nvPr>
            <p:ph idx="1"/>
          </p:nvPr>
        </p:nvPicPr>
        <p:blipFill>
          <a:blip r:embed="rId3"/>
          <a:stretch>
            <a:fillRect/>
          </a:stretch>
        </p:blipFill>
        <p:spPr>
          <a:xfrm>
            <a:off x="-16083" y="1883120"/>
            <a:ext cx="9153042" cy="4182701"/>
          </a:xfrm>
          <a:prstGeom prst="rect">
            <a:avLst/>
          </a:prstGeom>
        </p:spPr>
      </p:pic>
    </p:spTree>
    <p:extLst>
      <p:ext uri="{BB962C8B-B14F-4D97-AF65-F5344CB8AC3E}">
        <p14:creationId xmlns:p14="http://schemas.microsoft.com/office/powerpoint/2010/main" val="40055404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988AA-2578-946D-2C23-6C0D51ACB4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82F308-0543-6950-87E0-62B60EF942CB}"/>
              </a:ext>
            </a:extLst>
          </p:cNvPr>
          <p:cNvSpPr>
            <a:spLocks noGrp="1"/>
          </p:cNvSpPr>
          <p:nvPr>
            <p:ph type="title"/>
          </p:nvPr>
        </p:nvSpPr>
        <p:spPr>
          <a:xfrm>
            <a:off x="914400" y="304800"/>
            <a:ext cx="7794509" cy="685800"/>
          </a:xfrm>
        </p:spPr>
        <p:txBody>
          <a:bodyPr>
            <a:normAutofit/>
          </a:bodyPr>
          <a:lstStyle/>
          <a:p>
            <a:r>
              <a:rPr lang="en-US" dirty="0"/>
              <a:t>WRIS Projects by Region – Pennyrile ADD</a:t>
            </a:r>
          </a:p>
        </p:txBody>
      </p:sp>
      <p:pic>
        <p:nvPicPr>
          <p:cNvPr id="6" name="Content Placeholder 5">
            <a:extLst>
              <a:ext uri="{FF2B5EF4-FFF2-40B4-BE49-F238E27FC236}">
                <a16:creationId xmlns:a16="http://schemas.microsoft.com/office/drawing/2014/main" id="{AC7080E1-7DF8-DCDC-3B90-E6D493C674CC}"/>
              </a:ext>
            </a:extLst>
          </p:cNvPr>
          <p:cNvPicPr>
            <a:picLocks noGrp="1" noChangeAspect="1"/>
          </p:cNvPicPr>
          <p:nvPr>
            <p:ph idx="1"/>
          </p:nvPr>
        </p:nvPicPr>
        <p:blipFill>
          <a:blip r:embed="rId3"/>
          <a:stretch>
            <a:fillRect/>
          </a:stretch>
        </p:blipFill>
        <p:spPr>
          <a:xfrm>
            <a:off x="28287" y="1901228"/>
            <a:ext cx="9115713" cy="4218915"/>
          </a:xfrm>
          <a:prstGeom prst="rect">
            <a:avLst/>
          </a:prstGeom>
        </p:spPr>
      </p:pic>
    </p:spTree>
    <p:extLst>
      <p:ext uri="{BB962C8B-B14F-4D97-AF65-F5344CB8AC3E}">
        <p14:creationId xmlns:p14="http://schemas.microsoft.com/office/powerpoint/2010/main" val="27459494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CF4BE-499E-0969-70F7-8C204D7C97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25CEC47-1F7F-70F7-282E-228BF838D8E6}"/>
              </a:ext>
            </a:extLst>
          </p:cNvPr>
          <p:cNvSpPr>
            <a:spLocks noGrp="1"/>
          </p:cNvSpPr>
          <p:nvPr>
            <p:ph type="title"/>
          </p:nvPr>
        </p:nvSpPr>
        <p:spPr>
          <a:xfrm>
            <a:off x="914400" y="304800"/>
            <a:ext cx="7794509" cy="685800"/>
          </a:xfrm>
        </p:spPr>
        <p:txBody>
          <a:bodyPr>
            <a:normAutofit/>
          </a:bodyPr>
          <a:lstStyle/>
          <a:p>
            <a:r>
              <a:rPr lang="en-US" dirty="0"/>
              <a:t>WRIS Projects by Region – Green River ADD</a:t>
            </a:r>
          </a:p>
        </p:txBody>
      </p:sp>
      <p:pic>
        <p:nvPicPr>
          <p:cNvPr id="6" name="Content Placeholder 5">
            <a:extLst>
              <a:ext uri="{FF2B5EF4-FFF2-40B4-BE49-F238E27FC236}">
                <a16:creationId xmlns:a16="http://schemas.microsoft.com/office/drawing/2014/main" id="{A43190B6-8D3C-2D88-18C8-26F6ADFF1341}"/>
              </a:ext>
            </a:extLst>
          </p:cNvPr>
          <p:cNvPicPr>
            <a:picLocks noGrp="1" noChangeAspect="1"/>
          </p:cNvPicPr>
          <p:nvPr>
            <p:ph idx="1"/>
          </p:nvPr>
        </p:nvPicPr>
        <p:blipFill>
          <a:blip r:embed="rId3"/>
          <a:stretch>
            <a:fillRect/>
          </a:stretch>
        </p:blipFill>
        <p:spPr>
          <a:xfrm>
            <a:off x="-13495" y="1919335"/>
            <a:ext cx="9140061" cy="4246075"/>
          </a:xfrm>
          <a:prstGeom prst="rect">
            <a:avLst/>
          </a:prstGeom>
        </p:spPr>
      </p:pic>
    </p:spTree>
    <p:extLst>
      <p:ext uri="{BB962C8B-B14F-4D97-AF65-F5344CB8AC3E}">
        <p14:creationId xmlns:p14="http://schemas.microsoft.com/office/powerpoint/2010/main" val="35921726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EF24F-3238-929B-702D-10EEBAD7B3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084FA0C-C127-8E26-BBAC-6CF66CA0E408}"/>
              </a:ext>
            </a:extLst>
          </p:cNvPr>
          <p:cNvSpPr>
            <a:spLocks noGrp="1"/>
          </p:cNvSpPr>
          <p:nvPr>
            <p:ph type="title"/>
          </p:nvPr>
        </p:nvSpPr>
        <p:spPr>
          <a:xfrm>
            <a:off x="914400" y="304800"/>
            <a:ext cx="7794509" cy="685800"/>
          </a:xfrm>
        </p:spPr>
        <p:txBody>
          <a:bodyPr>
            <a:normAutofit/>
          </a:bodyPr>
          <a:lstStyle/>
          <a:p>
            <a:r>
              <a:rPr lang="en-US" dirty="0"/>
              <a:t>WRIS Projects by Region – FIVCO ADD</a:t>
            </a:r>
          </a:p>
        </p:txBody>
      </p:sp>
      <p:pic>
        <p:nvPicPr>
          <p:cNvPr id="7" name="Content Placeholder 6">
            <a:extLst>
              <a:ext uri="{FF2B5EF4-FFF2-40B4-BE49-F238E27FC236}">
                <a16:creationId xmlns:a16="http://schemas.microsoft.com/office/drawing/2014/main" id="{EEA75F4A-DFD6-8CC8-C1F3-51C207D40023}"/>
              </a:ext>
            </a:extLst>
          </p:cNvPr>
          <p:cNvPicPr>
            <a:picLocks noGrp="1" noChangeAspect="1"/>
          </p:cNvPicPr>
          <p:nvPr>
            <p:ph idx="1"/>
          </p:nvPr>
        </p:nvPicPr>
        <p:blipFill>
          <a:blip r:embed="rId3"/>
          <a:stretch>
            <a:fillRect/>
          </a:stretch>
        </p:blipFill>
        <p:spPr>
          <a:xfrm>
            <a:off x="-34215" y="2172832"/>
            <a:ext cx="9190518" cy="4019738"/>
          </a:xfrm>
          <a:prstGeom prst="rect">
            <a:avLst/>
          </a:prstGeom>
        </p:spPr>
      </p:pic>
    </p:spTree>
    <p:extLst>
      <p:ext uri="{BB962C8B-B14F-4D97-AF65-F5344CB8AC3E}">
        <p14:creationId xmlns:p14="http://schemas.microsoft.com/office/powerpoint/2010/main" val="29439631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838B1-12D2-652D-BA32-FD7BCD5D3A3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544EB77-EC84-D463-EABC-A7843A3D6320}"/>
              </a:ext>
            </a:extLst>
          </p:cNvPr>
          <p:cNvSpPr>
            <a:spLocks noGrp="1"/>
          </p:cNvSpPr>
          <p:nvPr>
            <p:ph type="title"/>
          </p:nvPr>
        </p:nvSpPr>
        <p:spPr>
          <a:xfrm>
            <a:off x="914400" y="304800"/>
            <a:ext cx="7794509" cy="685800"/>
          </a:xfrm>
        </p:spPr>
        <p:txBody>
          <a:bodyPr>
            <a:normAutofit fontScale="90000"/>
          </a:bodyPr>
          <a:lstStyle/>
          <a:p>
            <a:r>
              <a:rPr lang="en-US" dirty="0"/>
              <a:t>WRIS Projects by Region – Cumberland Valley ADD</a:t>
            </a:r>
          </a:p>
        </p:txBody>
      </p:sp>
      <p:pic>
        <p:nvPicPr>
          <p:cNvPr id="7" name="Content Placeholder 6">
            <a:extLst>
              <a:ext uri="{FF2B5EF4-FFF2-40B4-BE49-F238E27FC236}">
                <a16:creationId xmlns:a16="http://schemas.microsoft.com/office/drawing/2014/main" id="{229883A5-1D80-7931-E1D0-5D4FDC525886}"/>
              </a:ext>
            </a:extLst>
          </p:cNvPr>
          <p:cNvPicPr>
            <a:picLocks noGrp="1" noChangeAspect="1"/>
          </p:cNvPicPr>
          <p:nvPr>
            <p:ph idx="1"/>
          </p:nvPr>
        </p:nvPicPr>
        <p:blipFill>
          <a:blip r:embed="rId3"/>
          <a:stretch>
            <a:fillRect/>
          </a:stretch>
        </p:blipFill>
        <p:spPr>
          <a:xfrm>
            <a:off x="-106143" y="1756372"/>
            <a:ext cx="9250143" cy="4544840"/>
          </a:xfrm>
          <a:prstGeom prst="rect">
            <a:avLst/>
          </a:prstGeom>
        </p:spPr>
      </p:pic>
    </p:spTree>
    <p:extLst>
      <p:ext uri="{BB962C8B-B14F-4D97-AF65-F5344CB8AC3E}">
        <p14:creationId xmlns:p14="http://schemas.microsoft.com/office/powerpoint/2010/main" val="225873519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843B51-0304-9588-6F6A-22F400D783D9}"/>
              </a:ext>
            </a:extLst>
          </p:cNvPr>
          <p:cNvSpPr>
            <a:spLocks noGrp="1"/>
          </p:cNvSpPr>
          <p:nvPr>
            <p:ph type="title"/>
          </p:nvPr>
        </p:nvSpPr>
        <p:spPr>
          <a:xfrm>
            <a:off x="914400" y="304800"/>
            <a:ext cx="7794509" cy="685800"/>
          </a:xfrm>
        </p:spPr>
        <p:txBody>
          <a:bodyPr>
            <a:normAutofit fontScale="90000"/>
          </a:bodyPr>
          <a:lstStyle/>
          <a:p>
            <a:r>
              <a:rPr lang="en-US" dirty="0"/>
              <a:t>WRIS Projects by Region – Kentucky River ADD</a:t>
            </a:r>
          </a:p>
        </p:txBody>
      </p:sp>
      <p:pic>
        <p:nvPicPr>
          <p:cNvPr id="7" name="Content Placeholder 6">
            <a:extLst>
              <a:ext uri="{FF2B5EF4-FFF2-40B4-BE49-F238E27FC236}">
                <a16:creationId xmlns:a16="http://schemas.microsoft.com/office/drawing/2014/main" id="{673413FC-38C6-B048-01CD-4773F657C5D0}"/>
              </a:ext>
            </a:extLst>
          </p:cNvPr>
          <p:cNvPicPr>
            <a:picLocks noGrp="1" noChangeAspect="1"/>
          </p:cNvPicPr>
          <p:nvPr>
            <p:ph idx="1"/>
          </p:nvPr>
        </p:nvPicPr>
        <p:blipFill>
          <a:blip r:embed="rId3"/>
          <a:stretch>
            <a:fillRect/>
          </a:stretch>
        </p:blipFill>
        <p:spPr>
          <a:xfrm>
            <a:off x="60847" y="1774479"/>
            <a:ext cx="9026464" cy="4508626"/>
          </a:xfrm>
          <a:prstGeom prst="rect">
            <a:avLst/>
          </a:prstGeom>
        </p:spPr>
      </p:pic>
    </p:spTree>
    <p:extLst>
      <p:ext uri="{BB962C8B-B14F-4D97-AF65-F5344CB8AC3E}">
        <p14:creationId xmlns:p14="http://schemas.microsoft.com/office/powerpoint/2010/main" val="41569525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09E65-DD9F-F46B-6297-A1C1B13799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8E8A27B-2BB0-8CBD-A1F9-E2243F86D1AF}"/>
              </a:ext>
            </a:extLst>
          </p:cNvPr>
          <p:cNvSpPr>
            <a:spLocks noGrp="1"/>
          </p:cNvSpPr>
          <p:nvPr>
            <p:ph type="title"/>
          </p:nvPr>
        </p:nvSpPr>
        <p:spPr>
          <a:xfrm>
            <a:off x="914400" y="304800"/>
            <a:ext cx="7794509" cy="685800"/>
          </a:xfrm>
        </p:spPr>
        <p:txBody>
          <a:bodyPr>
            <a:normAutofit/>
          </a:bodyPr>
          <a:lstStyle/>
          <a:p>
            <a:r>
              <a:rPr lang="en-US" dirty="0"/>
              <a:t>WRIS Projects by Region – Bluegrass ADD</a:t>
            </a:r>
          </a:p>
        </p:txBody>
      </p:sp>
      <p:pic>
        <p:nvPicPr>
          <p:cNvPr id="6" name="Content Placeholder 5">
            <a:extLst>
              <a:ext uri="{FF2B5EF4-FFF2-40B4-BE49-F238E27FC236}">
                <a16:creationId xmlns:a16="http://schemas.microsoft.com/office/drawing/2014/main" id="{59CF552D-2047-704D-5FCF-272A655F0225}"/>
              </a:ext>
            </a:extLst>
          </p:cNvPr>
          <p:cNvPicPr>
            <a:picLocks noGrp="1" noChangeAspect="1"/>
          </p:cNvPicPr>
          <p:nvPr>
            <p:ph idx="1"/>
          </p:nvPr>
        </p:nvPicPr>
        <p:blipFill>
          <a:blip r:embed="rId3"/>
          <a:stretch>
            <a:fillRect/>
          </a:stretch>
        </p:blipFill>
        <p:spPr>
          <a:xfrm>
            <a:off x="-8612" y="1837854"/>
            <a:ext cx="9152612" cy="4273236"/>
          </a:xfrm>
          <a:prstGeom prst="rect">
            <a:avLst/>
          </a:prstGeom>
        </p:spPr>
      </p:pic>
    </p:spTree>
    <p:extLst>
      <p:ext uri="{BB962C8B-B14F-4D97-AF65-F5344CB8AC3E}">
        <p14:creationId xmlns:p14="http://schemas.microsoft.com/office/powerpoint/2010/main" val="19883054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7C0E2-7574-86ED-610A-4F22060F19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0CC1F44-AEC9-844E-BC9A-0A28AE575A4D}"/>
              </a:ext>
            </a:extLst>
          </p:cNvPr>
          <p:cNvSpPr>
            <a:spLocks noGrp="1"/>
          </p:cNvSpPr>
          <p:nvPr>
            <p:ph type="title"/>
          </p:nvPr>
        </p:nvSpPr>
        <p:spPr/>
        <p:txBody>
          <a:bodyPr>
            <a:normAutofit fontScale="90000"/>
          </a:bodyPr>
          <a:lstStyle/>
          <a:p>
            <a:r>
              <a:rPr lang="en-US"/>
              <a:t>Kentucky Infrastructure Authority (KIA)</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1C3AF5B8-BDA4-AC44-22D8-606757D787B6}"/>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6" name="Picture 5">
            <a:extLst>
              <a:ext uri="{FF2B5EF4-FFF2-40B4-BE49-F238E27FC236}">
                <a16:creationId xmlns:a16="http://schemas.microsoft.com/office/drawing/2014/main" id="{5C400DC4-19D5-8A55-F253-0D107808E3B5}"/>
              </a:ext>
            </a:extLst>
          </p:cNvPr>
          <p:cNvPicPr>
            <a:picLocks noChangeAspect="1"/>
          </p:cNvPicPr>
          <p:nvPr/>
        </p:nvPicPr>
        <p:blipFill>
          <a:blip r:embed="rId3"/>
          <a:stretch>
            <a:fillRect/>
          </a:stretch>
        </p:blipFill>
        <p:spPr>
          <a:xfrm>
            <a:off x="720840" y="1028701"/>
            <a:ext cx="7843535" cy="5550808"/>
          </a:xfrm>
          <a:prstGeom prst="rect">
            <a:avLst/>
          </a:prstGeom>
        </p:spPr>
      </p:pic>
    </p:spTree>
    <p:extLst>
      <p:ext uri="{BB962C8B-B14F-4D97-AF65-F5344CB8AC3E}">
        <p14:creationId xmlns:p14="http://schemas.microsoft.com/office/powerpoint/2010/main" val="31519947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7C0E2-7574-86ED-610A-4F22060F19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0CC1F44-AEC9-844E-BC9A-0A28AE575A4D}"/>
              </a:ext>
            </a:extLst>
          </p:cNvPr>
          <p:cNvSpPr>
            <a:spLocks noGrp="1"/>
          </p:cNvSpPr>
          <p:nvPr>
            <p:ph type="title"/>
          </p:nvPr>
        </p:nvSpPr>
        <p:spPr/>
        <p:txBody>
          <a:bodyPr>
            <a:normAutofit fontScale="90000"/>
          </a:bodyPr>
          <a:lstStyle/>
          <a:p>
            <a:r>
              <a:rPr lang="en-US" dirty="0"/>
              <a:t>Kentucky Infrastructure Authority (KIA)</a:t>
            </a:r>
            <a:br>
              <a:rPr lang="en-US" dirty="0"/>
            </a:br>
            <a:br>
              <a:rPr lang="en-US" dirty="0"/>
            </a:br>
            <a:br>
              <a:rPr lang="en-US" dirty="0"/>
            </a:br>
            <a:br>
              <a:rPr lang="en-US" dirty="0"/>
            </a:br>
            <a:br>
              <a:rPr lang="en-US" dirty="0"/>
            </a:br>
            <a:br>
              <a:rPr lang="en-US" dirty="0"/>
            </a:br>
            <a:endParaRPr lang="en-US" dirty="0"/>
          </a:p>
        </p:txBody>
      </p:sp>
      <p:sp>
        <p:nvSpPr>
          <p:cNvPr id="4" name="Content Placeholder 3">
            <a:extLst>
              <a:ext uri="{FF2B5EF4-FFF2-40B4-BE49-F238E27FC236}">
                <a16:creationId xmlns:a16="http://schemas.microsoft.com/office/drawing/2014/main" id="{1C3AF5B8-BDA4-AC44-22D8-606757D787B6}"/>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5" name="Picture 4">
            <a:extLst>
              <a:ext uri="{FF2B5EF4-FFF2-40B4-BE49-F238E27FC236}">
                <a16:creationId xmlns:a16="http://schemas.microsoft.com/office/drawing/2014/main" id="{9164DAB9-43D8-BFAC-F418-9A25B5CEC413}"/>
              </a:ext>
            </a:extLst>
          </p:cNvPr>
          <p:cNvPicPr>
            <a:picLocks noChangeAspect="1"/>
          </p:cNvPicPr>
          <p:nvPr/>
        </p:nvPicPr>
        <p:blipFill>
          <a:blip r:embed="rId3"/>
          <a:stretch>
            <a:fillRect/>
          </a:stretch>
        </p:blipFill>
        <p:spPr>
          <a:xfrm>
            <a:off x="0" y="1330859"/>
            <a:ext cx="9144000" cy="5386812"/>
          </a:xfrm>
          <a:prstGeom prst="rect">
            <a:avLst/>
          </a:prstGeom>
        </p:spPr>
      </p:pic>
    </p:spTree>
    <p:extLst>
      <p:ext uri="{BB962C8B-B14F-4D97-AF65-F5344CB8AC3E}">
        <p14:creationId xmlns:p14="http://schemas.microsoft.com/office/powerpoint/2010/main" val="41299096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F3EB3-FA08-6BA4-D878-81D815463E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E32445-0A11-9904-63D7-0D5D935F9D25}"/>
              </a:ext>
            </a:extLst>
          </p:cNvPr>
          <p:cNvSpPr>
            <a:spLocks noGrp="1"/>
          </p:cNvSpPr>
          <p:nvPr>
            <p:ph type="title"/>
          </p:nvPr>
        </p:nvSpPr>
        <p:spPr/>
        <p:txBody>
          <a:bodyPr>
            <a:normAutofit fontScale="90000"/>
          </a:bodyPr>
          <a:lstStyle/>
          <a:p>
            <a:r>
              <a:rPr lang="en-US"/>
              <a:t>Kentucky Infrastructure Authority (KIA)</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59E8D5AF-3146-0840-9787-80D270C55980}"/>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5" name="Picture 4">
            <a:extLst>
              <a:ext uri="{FF2B5EF4-FFF2-40B4-BE49-F238E27FC236}">
                <a16:creationId xmlns:a16="http://schemas.microsoft.com/office/drawing/2014/main" id="{AAD96F0B-2D78-9676-1809-EA35E38CD911}"/>
              </a:ext>
            </a:extLst>
          </p:cNvPr>
          <p:cNvPicPr>
            <a:picLocks noChangeAspect="1"/>
          </p:cNvPicPr>
          <p:nvPr/>
        </p:nvPicPr>
        <p:blipFill>
          <a:blip r:embed="rId3"/>
          <a:stretch>
            <a:fillRect/>
          </a:stretch>
        </p:blipFill>
        <p:spPr>
          <a:xfrm>
            <a:off x="0" y="1447800"/>
            <a:ext cx="4216952" cy="3170990"/>
          </a:xfrm>
          <a:prstGeom prst="rect">
            <a:avLst/>
          </a:prstGeom>
        </p:spPr>
      </p:pic>
      <p:pic>
        <p:nvPicPr>
          <p:cNvPr id="8" name="Picture 7">
            <a:extLst>
              <a:ext uri="{FF2B5EF4-FFF2-40B4-BE49-F238E27FC236}">
                <a16:creationId xmlns:a16="http://schemas.microsoft.com/office/drawing/2014/main" id="{C87D1179-5AA0-3B6D-4859-1054133A3036}"/>
              </a:ext>
            </a:extLst>
          </p:cNvPr>
          <p:cNvPicPr>
            <a:picLocks noChangeAspect="1"/>
          </p:cNvPicPr>
          <p:nvPr/>
        </p:nvPicPr>
        <p:blipFill>
          <a:blip r:embed="rId4"/>
          <a:stretch>
            <a:fillRect/>
          </a:stretch>
        </p:blipFill>
        <p:spPr>
          <a:xfrm>
            <a:off x="4313567" y="2895600"/>
            <a:ext cx="4830433" cy="3234395"/>
          </a:xfrm>
          <a:prstGeom prst="rect">
            <a:avLst/>
          </a:prstGeom>
        </p:spPr>
      </p:pic>
    </p:spTree>
    <p:extLst>
      <p:ext uri="{BB962C8B-B14F-4D97-AF65-F5344CB8AC3E}">
        <p14:creationId xmlns:p14="http://schemas.microsoft.com/office/powerpoint/2010/main" val="10639567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F3EB3-FA08-6BA4-D878-81D815463E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E32445-0A11-9904-63D7-0D5D935F9D25}"/>
              </a:ext>
            </a:extLst>
          </p:cNvPr>
          <p:cNvSpPr>
            <a:spLocks noGrp="1"/>
          </p:cNvSpPr>
          <p:nvPr>
            <p:ph type="title"/>
          </p:nvPr>
        </p:nvSpPr>
        <p:spPr/>
        <p:txBody>
          <a:bodyPr>
            <a:normAutofit fontScale="90000"/>
          </a:bodyPr>
          <a:lstStyle/>
          <a:p>
            <a:r>
              <a:rPr lang="en-US" dirty="0"/>
              <a:t>Kentucky Public Service Commission</a:t>
            </a:r>
            <a:br>
              <a:rPr lang="en-US" dirty="0"/>
            </a:br>
            <a:br>
              <a:rPr lang="en-US" dirty="0"/>
            </a:br>
            <a:br>
              <a:rPr lang="en-US" dirty="0"/>
            </a:br>
            <a:r>
              <a:rPr lang="en-US" dirty="0"/>
              <a:t>https://psc.ky.gov/</a:t>
            </a:r>
            <a:br>
              <a:rPr lang="en-US" dirty="0"/>
            </a:br>
            <a:br>
              <a:rPr lang="en-US" dirty="0"/>
            </a:br>
            <a:br>
              <a:rPr lang="en-US" dirty="0"/>
            </a:br>
            <a:br>
              <a:rPr lang="en-US" dirty="0"/>
            </a:br>
            <a:br>
              <a:rPr lang="en-US" dirty="0"/>
            </a:br>
            <a:br>
              <a:rPr lang="en-US" dirty="0"/>
            </a:br>
            <a:br>
              <a:rPr lang="en-US" dirty="0"/>
            </a:br>
            <a:br>
              <a:rPr lang="en-US" dirty="0"/>
            </a:br>
            <a:endParaRPr lang="en-US" dirty="0"/>
          </a:p>
        </p:txBody>
      </p:sp>
      <p:sp>
        <p:nvSpPr>
          <p:cNvPr id="4" name="Content Placeholder 3">
            <a:extLst>
              <a:ext uri="{FF2B5EF4-FFF2-40B4-BE49-F238E27FC236}">
                <a16:creationId xmlns:a16="http://schemas.microsoft.com/office/drawing/2014/main" id="{59E8D5AF-3146-0840-9787-80D270C55980}"/>
              </a:ext>
            </a:extLst>
          </p:cNvPr>
          <p:cNvSpPr>
            <a:spLocks noGrp="1"/>
          </p:cNvSpPr>
          <p:nvPr>
            <p:ph idx="1"/>
          </p:nvPr>
        </p:nvSpPr>
        <p:spPr>
          <a:xfrm>
            <a:off x="785674" y="1969178"/>
            <a:ext cx="7729676" cy="3860122"/>
          </a:xfrm>
        </p:spPr>
        <p:txBody>
          <a:bodyPr/>
          <a:lstStyle/>
          <a:p>
            <a:pPr marL="0" indent="0">
              <a:buNone/>
            </a:pPr>
            <a:endParaRPr lang="en-US" sz="1500" dirty="0">
              <a:solidFill>
                <a:srgbClr val="333333"/>
              </a:solidFill>
              <a:latin typeface="Rubik"/>
            </a:endParaRPr>
          </a:p>
          <a:p>
            <a:pPr marL="0" indent="0">
              <a:buNone/>
            </a:pPr>
            <a:endParaRPr lang="en-US" sz="1500" dirty="0">
              <a:solidFill>
                <a:srgbClr val="333333"/>
              </a:solidFill>
              <a:latin typeface="Rubik"/>
            </a:endParaRPr>
          </a:p>
          <a:p>
            <a:pPr marL="0" indent="0">
              <a:buNone/>
            </a:pPr>
            <a:r>
              <a:rPr lang="en-US" dirty="0"/>
              <a:t>Click hamburger stack to </a:t>
            </a:r>
          </a:p>
          <a:p>
            <a:pPr marL="0" indent="0">
              <a:buNone/>
            </a:pPr>
            <a:r>
              <a:rPr lang="en-US" dirty="0"/>
              <a:t>access menu. </a:t>
            </a:r>
          </a:p>
        </p:txBody>
      </p:sp>
      <p:pic>
        <p:nvPicPr>
          <p:cNvPr id="6" name="Picture 5" descr="A close-up of a name tag&#10;&#10;AI-generated content may be incorrect.">
            <a:extLst>
              <a:ext uri="{FF2B5EF4-FFF2-40B4-BE49-F238E27FC236}">
                <a16:creationId xmlns:a16="http://schemas.microsoft.com/office/drawing/2014/main" id="{7838D6F0-08FF-406C-6C47-F102BE9096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8325" y="708025"/>
            <a:ext cx="3168981" cy="6705946"/>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F72F21FF-5682-D1A4-4D87-E6C435535E31}"/>
                  </a:ext>
                </a:extLst>
              </p14:cNvPr>
              <p14:cNvContentPartPr/>
              <p14:nvPr/>
            </p14:nvContentPartPr>
            <p14:xfrm>
              <a:off x="7821691" y="1185851"/>
              <a:ext cx="834840" cy="720"/>
            </p14:xfrm>
          </p:contentPart>
        </mc:Choice>
        <mc:Fallback xmlns="">
          <p:pic>
            <p:nvPicPr>
              <p:cNvPr id="8" name="Ink 7">
                <a:extLst>
                  <a:ext uri="{FF2B5EF4-FFF2-40B4-BE49-F238E27FC236}">
                    <a16:creationId xmlns:a16="http://schemas.microsoft.com/office/drawing/2014/main" id="{F72F21FF-5682-D1A4-4D87-E6C435535E31}"/>
                  </a:ext>
                </a:extLst>
              </p:cNvPr>
              <p:cNvPicPr/>
              <p:nvPr/>
            </p:nvPicPr>
            <p:blipFill>
              <a:blip r:embed="rId5"/>
              <a:stretch>
                <a:fillRect/>
              </a:stretch>
            </p:blipFill>
            <p:spPr>
              <a:xfrm>
                <a:off x="7767691" y="969851"/>
                <a:ext cx="942480" cy="432000"/>
              </a:xfrm>
              <a:prstGeom prst="rect">
                <a:avLst/>
              </a:prstGeom>
            </p:spPr>
          </p:pic>
        </mc:Fallback>
      </mc:AlternateContent>
    </p:spTree>
    <p:extLst>
      <p:ext uri="{BB962C8B-B14F-4D97-AF65-F5344CB8AC3E}">
        <p14:creationId xmlns:p14="http://schemas.microsoft.com/office/powerpoint/2010/main" val="39375667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F3EB3-FA08-6BA4-D878-81D815463E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E32445-0A11-9904-63D7-0D5D935F9D25}"/>
              </a:ext>
            </a:extLst>
          </p:cNvPr>
          <p:cNvSpPr>
            <a:spLocks noGrp="1"/>
          </p:cNvSpPr>
          <p:nvPr>
            <p:ph type="title"/>
          </p:nvPr>
        </p:nvSpPr>
        <p:spPr/>
        <p:txBody>
          <a:bodyPr>
            <a:normAutofit fontScale="90000"/>
          </a:bodyPr>
          <a:lstStyle/>
          <a:p>
            <a:r>
              <a:rPr lang="en-US"/>
              <a:t>Kentucky Public Service Commission</a:t>
            </a: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59E8D5AF-3146-0840-9787-80D270C55980}"/>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5" name="Picture 4">
            <a:extLst>
              <a:ext uri="{FF2B5EF4-FFF2-40B4-BE49-F238E27FC236}">
                <a16:creationId xmlns:a16="http://schemas.microsoft.com/office/drawing/2014/main" id="{E959E5E1-8465-FAF1-4EC8-6E0490A7952D}"/>
              </a:ext>
            </a:extLst>
          </p:cNvPr>
          <p:cNvPicPr>
            <a:picLocks noChangeAspect="1"/>
          </p:cNvPicPr>
          <p:nvPr/>
        </p:nvPicPr>
        <p:blipFill>
          <a:blip r:embed="rId3"/>
          <a:stretch>
            <a:fillRect/>
          </a:stretch>
        </p:blipFill>
        <p:spPr>
          <a:xfrm>
            <a:off x="0" y="1306088"/>
            <a:ext cx="9144000" cy="4811248"/>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CE0951A3-9DC4-2419-8E4A-795D5E90FB4C}"/>
                  </a:ext>
                </a:extLst>
              </p14:cNvPr>
              <p14:cNvContentPartPr/>
              <p14:nvPr/>
            </p14:nvContentPartPr>
            <p14:xfrm>
              <a:off x="2634875" y="1808508"/>
              <a:ext cx="634320" cy="14760"/>
            </p14:xfrm>
          </p:contentPart>
        </mc:Choice>
        <mc:Fallback xmlns="">
          <p:pic>
            <p:nvPicPr>
              <p:cNvPr id="7" name="Ink 6">
                <a:extLst>
                  <a:ext uri="{FF2B5EF4-FFF2-40B4-BE49-F238E27FC236}">
                    <a16:creationId xmlns:a16="http://schemas.microsoft.com/office/drawing/2014/main" id="{CE0951A3-9DC4-2419-8E4A-795D5E90FB4C}"/>
                  </a:ext>
                </a:extLst>
              </p:cNvPr>
              <p:cNvPicPr/>
              <p:nvPr/>
            </p:nvPicPr>
            <p:blipFill>
              <a:blip r:embed="rId5"/>
              <a:stretch>
                <a:fillRect/>
              </a:stretch>
            </p:blipFill>
            <p:spPr>
              <a:xfrm>
                <a:off x="2580875" y="1700508"/>
                <a:ext cx="741960" cy="230400"/>
              </a:xfrm>
              <a:prstGeom prst="rect">
                <a:avLst/>
              </a:prstGeom>
            </p:spPr>
          </p:pic>
        </mc:Fallback>
      </mc:AlternateContent>
    </p:spTree>
    <p:extLst>
      <p:ext uri="{BB962C8B-B14F-4D97-AF65-F5344CB8AC3E}">
        <p14:creationId xmlns:p14="http://schemas.microsoft.com/office/powerpoint/2010/main" val="210472622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E838C53-2438-1771-3F4F-CC69B54D16BC}"/>
              </a:ext>
            </a:extLst>
          </p:cNvPr>
          <p:cNvPicPr>
            <a:picLocks noGrp="1" noChangeAspect="1"/>
          </p:cNvPicPr>
          <p:nvPr>
            <p:ph idx="1"/>
          </p:nvPr>
        </p:nvPicPr>
        <p:blipFill>
          <a:blip r:embed="rId2"/>
          <a:stretch>
            <a:fillRect/>
          </a:stretch>
        </p:blipFill>
        <p:spPr>
          <a:xfrm>
            <a:off x="156045" y="1728216"/>
            <a:ext cx="8887977" cy="4087368"/>
          </a:xfrm>
        </p:spPr>
      </p:pic>
      <p:sp>
        <p:nvSpPr>
          <p:cNvPr id="3" name="Title 2">
            <a:extLst>
              <a:ext uri="{FF2B5EF4-FFF2-40B4-BE49-F238E27FC236}">
                <a16:creationId xmlns:a16="http://schemas.microsoft.com/office/drawing/2014/main" id="{E9E5032B-2D89-2CE0-F5F8-398D44C721C4}"/>
              </a:ext>
            </a:extLst>
          </p:cNvPr>
          <p:cNvSpPr>
            <a:spLocks noGrp="1"/>
          </p:cNvSpPr>
          <p:nvPr>
            <p:ph type="title"/>
          </p:nvPr>
        </p:nvSpPr>
        <p:spPr/>
        <p:txBody>
          <a:bodyPr/>
          <a:lstStyle/>
          <a:p>
            <a:r>
              <a:rPr lang="en-US" dirty="0"/>
              <a:t>Kentucky Public Service Commission</a:t>
            </a: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557C6A64-E8BC-370D-8A3D-B3667B6FEBDE}"/>
                  </a:ext>
                </a:extLst>
              </p14:cNvPr>
              <p14:cNvContentPartPr/>
              <p14:nvPr/>
            </p14:nvContentPartPr>
            <p14:xfrm>
              <a:off x="4882392" y="3903984"/>
              <a:ext cx="667080" cy="57240"/>
            </p14:xfrm>
          </p:contentPart>
        </mc:Choice>
        <mc:Fallback xmlns="">
          <p:pic>
            <p:nvPicPr>
              <p:cNvPr id="7" name="Ink 6">
                <a:extLst>
                  <a:ext uri="{FF2B5EF4-FFF2-40B4-BE49-F238E27FC236}">
                    <a16:creationId xmlns:a16="http://schemas.microsoft.com/office/drawing/2014/main" id="{557C6A64-E8BC-370D-8A3D-B3667B6FEBDE}"/>
                  </a:ext>
                </a:extLst>
              </p:cNvPr>
              <p:cNvPicPr/>
              <p:nvPr/>
            </p:nvPicPr>
            <p:blipFill>
              <a:blip r:embed="rId4"/>
              <a:stretch>
                <a:fillRect/>
              </a:stretch>
            </p:blipFill>
            <p:spPr>
              <a:xfrm>
                <a:off x="4828752" y="3796344"/>
                <a:ext cx="774720" cy="272880"/>
              </a:xfrm>
              <a:prstGeom prst="rect">
                <a:avLst/>
              </a:prstGeom>
            </p:spPr>
          </p:pic>
        </mc:Fallback>
      </mc:AlternateContent>
    </p:spTree>
    <p:extLst>
      <p:ext uri="{BB962C8B-B14F-4D97-AF65-F5344CB8AC3E}">
        <p14:creationId xmlns:p14="http://schemas.microsoft.com/office/powerpoint/2010/main" val="5590631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F3EB3-FA08-6BA4-D878-81D815463E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E32445-0A11-9904-63D7-0D5D935F9D25}"/>
              </a:ext>
            </a:extLst>
          </p:cNvPr>
          <p:cNvSpPr>
            <a:spLocks noGrp="1"/>
          </p:cNvSpPr>
          <p:nvPr>
            <p:ph type="title"/>
          </p:nvPr>
        </p:nvSpPr>
        <p:spPr/>
        <p:txBody>
          <a:bodyPr>
            <a:normAutofit fontScale="90000"/>
          </a:bodyPr>
          <a:lstStyle/>
          <a:p>
            <a:r>
              <a:rPr lang="en-US" dirty="0"/>
              <a:t>Kentucky Public Service Commission</a:t>
            </a:r>
            <a:br>
              <a:rPr lang="en-US" dirty="0"/>
            </a:br>
            <a:br>
              <a:rPr lang="en-US" dirty="0"/>
            </a:br>
            <a:br>
              <a:rPr lang="en-US" dirty="0"/>
            </a:br>
            <a:br>
              <a:rPr lang="en-US" dirty="0"/>
            </a:br>
            <a:br>
              <a:rPr lang="en-US" dirty="0"/>
            </a:br>
            <a:endParaRPr lang="en-US" dirty="0"/>
          </a:p>
        </p:txBody>
      </p:sp>
      <p:sp>
        <p:nvSpPr>
          <p:cNvPr id="4" name="Content Placeholder 3">
            <a:extLst>
              <a:ext uri="{FF2B5EF4-FFF2-40B4-BE49-F238E27FC236}">
                <a16:creationId xmlns:a16="http://schemas.microsoft.com/office/drawing/2014/main" id="{59E8D5AF-3146-0840-9787-80D270C55980}"/>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BCE74118-545F-5F6E-0B85-30BA38D3A4A8}"/>
                  </a:ext>
                </a:extLst>
              </p14:cNvPr>
              <p14:cNvContentPartPr/>
              <p14:nvPr/>
            </p14:nvContentPartPr>
            <p14:xfrm>
              <a:off x="-5201605" y="137388"/>
              <a:ext cx="360" cy="360"/>
            </p14:xfrm>
          </p:contentPart>
        </mc:Choice>
        <mc:Fallback xmlns="">
          <p:pic>
            <p:nvPicPr>
              <p:cNvPr id="2" name="Ink 1">
                <a:extLst>
                  <a:ext uri="{FF2B5EF4-FFF2-40B4-BE49-F238E27FC236}">
                    <a16:creationId xmlns:a16="http://schemas.microsoft.com/office/drawing/2014/main" id="{BCE74118-545F-5F6E-0B85-30BA38D3A4A8}"/>
                  </a:ext>
                </a:extLst>
              </p:cNvPr>
              <p:cNvPicPr/>
              <p:nvPr/>
            </p:nvPicPr>
            <p:blipFill>
              <a:blip r:embed="rId4"/>
              <a:stretch>
                <a:fillRect/>
              </a:stretch>
            </p:blipFill>
            <p:spPr>
              <a:xfrm>
                <a:off x="-5255605" y="29388"/>
                <a:ext cx="108000" cy="216000"/>
              </a:xfrm>
              <a:prstGeom prst="rect">
                <a:avLst/>
              </a:prstGeom>
            </p:spPr>
          </p:pic>
        </mc:Fallback>
      </mc:AlternateContent>
      <p:pic>
        <p:nvPicPr>
          <p:cNvPr id="8" name="Picture 7">
            <a:extLst>
              <a:ext uri="{FF2B5EF4-FFF2-40B4-BE49-F238E27FC236}">
                <a16:creationId xmlns:a16="http://schemas.microsoft.com/office/drawing/2014/main" id="{33260059-376F-8945-996F-87C829772B12}"/>
              </a:ext>
            </a:extLst>
          </p:cNvPr>
          <p:cNvPicPr>
            <a:picLocks noChangeAspect="1"/>
          </p:cNvPicPr>
          <p:nvPr/>
        </p:nvPicPr>
        <p:blipFill>
          <a:blip r:embed="rId5"/>
          <a:stretch>
            <a:fillRect/>
          </a:stretch>
        </p:blipFill>
        <p:spPr>
          <a:xfrm>
            <a:off x="0" y="1113705"/>
            <a:ext cx="9144000" cy="4630589"/>
          </a:xfrm>
          <a:prstGeom prst="rect">
            <a:avLst/>
          </a:prstGeom>
        </p:spPr>
      </p:pic>
    </p:spTree>
    <p:extLst>
      <p:ext uri="{BB962C8B-B14F-4D97-AF65-F5344CB8AC3E}">
        <p14:creationId xmlns:p14="http://schemas.microsoft.com/office/powerpoint/2010/main" val="41243819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6"/>
          <p:cNvSpPr>
            <a:spLocks noGrp="1"/>
          </p:cNvSpPr>
          <p:nvPr>
            <p:ph type="title"/>
          </p:nvPr>
        </p:nvSpPr>
        <p:spPr/>
        <p:txBody>
          <a:bodyPr/>
          <a:lstStyle/>
          <a:p>
            <a:r>
              <a:rPr lang="en-US" altLang="en-US" sz="4000" u="none"/>
              <a:t>Exercise</a:t>
            </a:r>
          </a:p>
        </p:txBody>
      </p:sp>
      <p:sp>
        <p:nvSpPr>
          <p:cNvPr id="16386" name="Content Placeholder 1"/>
          <p:cNvSpPr>
            <a:spLocks noGrp="1"/>
          </p:cNvSpPr>
          <p:nvPr>
            <p:ph type="body" sz="quarter" idx="10"/>
          </p:nvPr>
        </p:nvSpPr>
        <p:spPr/>
        <p:txBody>
          <a:bodyPr/>
          <a:lstStyle/>
          <a:p>
            <a:pPr marL="0" indent="0">
              <a:buNone/>
            </a:pPr>
            <a:r>
              <a:rPr lang="en-US" altLang="en-US" sz="4400" dirty="0"/>
              <a:t>Go to the PSC website, find your system’s tariff and determine what your utility charges for a new residential meter tap-on/connection.   </a:t>
            </a:r>
          </a:p>
          <a:p>
            <a:pPr marL="0" indent="0">
              <a:buNone/>
            </a:pPr>
            <a:endParaRPr lang="en-US" altLang="en-US" sz="4400" dirty="0"/>
          </a:p>
        </p:txBody>
      </p:sp>
    </p:spTree>
    <p:extLst>
      <p:ext uri="{BB962C8B-B14F-4D97-AF65-F5344CB8AC3E}">
        <p14:creationId xmlns:p14="http://schemas.microsoft.com/office/powerpoint/2010/main" val="2751510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0D1D55-A8DC-FA68-6D87-B3F01D11562B}"/>
              </a:ext>
            </a:extLst>
          </p:cNvPr>
          <p:cNvSpPr>
            <a:spLocks noGrp="1"/>
          </p:cNvSpPr>
          <p:nvPr>
            <p:ph type="title"/>
          </p:nvPr>
        </p:nvSpPr>
        <p:spPr/>
        <p:txBody>
          <a:bodyPr/>
          <a:lstStyle/>
          <a:p>
            <a:r>
              <a:rPr lang="en-US"/>
              <a:t>Drinking Water Watch </a:t>
            </a:r>
          </a:p>
        </p:txBody>
      </p:sp>
      <p:sp>
        <p:nvSpPr>
          <p:cNvPr id="7" name="Content Placeholder 6">
            <a:extLst>
              <a:ext uri="{FF2B5EF4-FFF2-40B4-BE49-F238E27FC236}">
                <a16:creationId xmlns:a16="http://schemas.microsoft.com/office/drawing/2014/main" id="{C145DF7F-B1A2-BDF3-FBD8-067E0F86E20E}"/>
              </a:ext>
            </a:extLst>
          </p:cNvPr>
          <p:cNvSpPr>
            <a:spLocks noGrp="1"/>
          </p:cNvSpPr>
          <p:nvPr>
            <p:ph idx="1"/>
          </p:nvPr>
        </p:nvSpPr>
        <p:spPr/>
        <p:txBody>
          <a:bodyPr/>
          <a:lstStyle/>
          <a:p>
            <a:r>
              <a:rPr lang="en-US">
                <a:hlinkClick r:id="rId3"/>
              </a:rPr>
              <a:t>https://dep.gateway.ky.gov/DWW/</a:t>
            </a:r>
            <a:r>
              <a:rPr lang="en-US"/>
              <a:t> </a:t>
            </a:r>
          </a:p>
          <a:p>
            <a:endParaRPr lang="en-US"/>
          </a:p>
        </p:txBody>
      </p:sp>
      <p:pic>
        <p:nvPicPr>
          <p:cNvPr id="9" name="Picture 8">
            <a:extLst>
              <a:ext uri="{FF2B5EF4-FFF2-40B4-BE49-F238E27FC236}">
                <a16:creationId xmlns:a16="http://schemas.microsoft.com/office/drawing/2014/main" id="{E5740309-4744-CFFC-E5C7-BFF239A6DE7D}"/>
              </a:ext>
            </a:extLst>
          </p:cNvPr>
          <p:cNvPicPr>
            <a:picLocks noChangeAspect="1"/>
          </p:cNvPicPr>
          <p:nvPr/>
        </p:nvPicPr>
        <p:blipFill>
          <a:blip r:embed="rId4"/>
          <a:stretch>
            <a:fillRect/>
          </a:stretch>
        </p:blipFill>
        <p:spPr>
          <a:xfrm>
            <a:off x="78182" y="1980862"/>
            <a:ext cx="8987635" cy="3734138"/>
          </a:xfrm>
          <a:prstGeom prst="rect">
            <a:avLst/>
          </a:prstGeom>
        </p:spPr>
      </p:pic>
    </p:spTree>
    <p:extLst>
      <p:ext uri="{BB962C8B-B14F-4D97-AF65-F5344CB8AC3E}">
        <p14:creationId xmlns:p14="http://schemas.microsoft.com/office/powerpoint/2010/main" val="232177611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2C4D1C-7D94-AF24-B99F-E942BAE3FB37}"/>
              </a:ext>
            </a:extLst>
          </p:cNvPr>
          <p:cNvSpPr>
            <a:spLocks noGrp="1"/>
          </p:cNvSpPr>
          <p:nvPr>
            <p:ph type="title"/>
          </p:nvPr>
        </p:nvSpPr>
        <p:spPr/>
        <p:txBody>
          <a:bodyPr/>
          <a:lstStyle/>
          <a:p>
            <a:endParaRPr lang="en-US"/>
          </a:p>
        </p:txBody>
      </p:sp>
      <p:pic>
        <p:nvPicPr>
          <p:cNvPr id="9" name="Content Placeholder 8">
            <a:extLst>
              <a:ext uri="{FF2B5EF4-FFF2-40B4-BE49-F238E27FC236}">
                <a16:creationId xmlns:a16="http://schemas.microsoft.com/office/drawing/2014/main" id="{4F53C5C4-8BAF-4902-0636-A14A41F75BFA}"/>
              </a:ext>
            </a:extLst>
          </p:cNvPr>
          <p:cNvPicPr>
            <a:picLocks noGrp="1" noChangeAspect="1"/>
          </p:cNvPicPr>
          <p:nvPr>
            <p:ph idx="1"/>
          </p:nvPr>
        </p:nvPicPr>
        <p:blipFill>
          <a:blip r:embed="rId2"/>
          <a:stretch>
            <a:fillRect/>
          </a:stretch>
        </p:blipFill>
        <p:spPr>
          <a:xfrm>
            <a:off x="1" y="2057400"/>
            <a:ext cx="9144000" cy="2743200"/>
          </a:xfrm>
        </p:spPr>
      </p:pic>
    </p:spTree>
    <p:extLst>
      <p:ext uri="{BB962C8B-B14F-4D97-AF65-F5344CB8AC3E}">
        <p14:creationId xmlns:p14="http://schemas.microsoft.com/office/powerpoint/2010/main" val="14608118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D34ABE5-F263-CCF0-7794-230F3051C4F3}"/>
              </a:ext>
            </a:extLst>
          </p:cNvPr>
          <p:cNvPicPr>
            <a:picLocks noGrp="1" noChangeAspect="1"/>
          </p:cNvPicPr>
          <p:nvPr>
            <p:ph idx="1"/>
          </p:nvPr>
        </p:nvPicPr>
        <p:blipFill>
          <a:blip r:embed="rId2"/>
          <a:stretch>
            <a:fillRect/>
          </a:stretch>
        </p:blipFill>
        <p:spPr>
          <a:xfrm>
            <a:off x="609600" y="838200"/>
            <a:ext cx="8186268" cy="5624524"/>
          </a:xfrm>
        </p:spPr>
      </p:pic>
    </p:spTree>
    <p:extLst>
      <p:ext uri="{BB962C8B-B14F-4D97-AF65-F5344CB8AC3E}">
        <p14:creationId xmlns:p14="http://schemas.microsoft.com/office/powerpoint/2010/main" val="34884214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988A7-8A5A-769E-917D-6852D186905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9D78BC-433E-AC4C-A913-863DD09A1054}"/>
              </a:ext>
            </a:extLst>
          </p:cNvPr>
          <p:cNvSpPr>
            <a:spLocks noGrp="1"/>
          </p:cNvSpPr>
          <p:nvPr>
            <p:ph type="title"/>
          </p:nvPr>
        </p:nvSpPr>
        <p:spPr/>
        <p:txBody>
          <a:bodyPr/>
          <a:lstStyle/>
          <a:p>
            <a:r>
              <a:rPr lang="en-US"/>
              <a:t>Drinking Water Watch </a:t>
            </a:r>
          </a:p>
        </p:txBody>
      </p:sp>
      <p:sp>
        <p:nvSpPr>
          <p:cNvPr id="7" name="Content Placeholder 6">
            <a:extLst>
              <a:ext uri="{FF2B5EF4-FFF2-40B4-BE49-F238E27FC236}">
                <a16:creationId xmlns:a16="http://schemas.microsoft.com/office/drawing/2014/main" id="{A230C65D-8607-383A-9AC8-B3AA9C7CF195}"/>
              </a:ext>
            </a:extLst>
          </p:cNvPr>
          <p:cNvSpPr>
            <a:spLocks noGrp="1"/>
          </p:cNvSpPr>
          <p:nvPr>
            <p:ph idx="1"/>
          </p:nvPr>
        </p:nvSpPr>
        <p:spPr/>
        <p:txBody>
          <a:bodyPr/>
          <a:lstStyle/>
          <a:p>
            <a:r>
              <a:rPr lang="en-US">
                <a:hlinkClick r:id="rId3"/>
              </a:rPr>
              <a:t>https://dep.gateway.ky.gov/DWW/</a:t>
            </a:r>
            <a:r>
              <a:rPr lang="en-US"/>
              <a:t> </a:t>
            </a:r>
          </a:p>
          <a:p>
            <a:endParaRPr lang="en-US"/>
          </a:p>
        </p:txBody>
      </p:sp>
      <p:pic>
        <p:nvPicPr>
          <p:cNvPr id="9" name="Picture 8">
            <a:extLst>
              <a:ext uri="{FF2B5EF4-FFF2-40B4-BE49-F238E27FC236}">
                <a16:creationId xmlns:a16="http://schemas.microsoft.com/office/drawing/2014/main" id="{E7B68036-44B8-E7A6-0448-8A45483DF7BE}"/>
              </a:ext>
            </a:extLst>
          </p:cNvPr>
          <p:cNvPicPr>
            <a:picLocks noChangeAspect="1"/>
          </p:cNvPicPr>
          <p:nvPr/>
        </p:nvPicPr>
        <p:blipFill>
          <a:blip r:embed="rId4"/>
          <a:stretch>
            <a:fillRect/>
          </a:stretch>
        </p:blipFill>
        <p:spPr>
          <a:xfrm>
            <a:off x="374250" y="2151017"/>
            <a:ext cx="8395501" cy="3488121"/>
          </a:xfrm>
          <a:prstGeom prst="rect">
            <a:avLst/>
          </a:prstGeom>
        </p:spPr>
      </p:pic>
    </p:spTree>
    <p:extLst>
      <p:ext uri="{BB962C8B-B14F-4D97-AF65-F5344CB8AC3E}">
        <p14:creationId xmlns:p14="http://schemas.microsoft.com/office/powerpoint/2010/main" val="14439917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32806C1-D8A6-1D13-B247-8097C44ED55F}"/>
              </a:ext>
            </a:extLst>
          </p:cNvPr>
          <p:cNvPicPr>
            <a:picLocks noGrp="1" noChangeAspect="1"/>
          </p:cNvPicPr>
          <p:nvPr>
            <p:ph idx="1"/>
          </p:nvPr>
        </p:nvPicPr>
        <p:blipFill>
          <a:blip r:embed="rId3"/>
          <a:stretch>
            <a:fillRect/>
          </a:stretch>
        </p:blipFill>
        <p:spPr>
          <a:xfrm>
            <a:off x="266672" y="1600200"/>
            <a:ext cx="8750666" cy="4762500"/>
          </a:xfrm>
        </p:spPr>
      </p:pic>
      <p:sp>
        <p:nvSpPr>
          <p:cNvPr id="3" name="Title 2">
            <a:extLst>
              <a:ext uri="{FF2B5EF4-FFF2-40B4-BE49-F238E27FC236}">
                <a16:creationId xmlns:a16="http://schemas.microsoft.com/office/drawing/2014/main" id="{496FD2F3-470F-E2E8-6611-03718B3D97F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3387164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24A01BC-FC44-2889-E2D4-CE4B0B1B9649}"/>
              </a:ext>
            </a:extLst>
          </p:cNvPr>
          <p:cNvPicPr>
            <a:picLocks noGrp="1" noChangeAspect="1"/>
          </p:cNvPicPr>
          <p:nvPr>
            <p:ph idx="1"/>
          </p:nvPr>
        </p:nvPicPr>
        <p:blipFill>
          <a:blip r:embed="rId2"/>
          <a:stretch>
            <a:fillRect/>
          </a:stretch>
        </p:blipFill>
        <p:spPr>
          <a:xfrm>
            <a:off x="0" y="1979464"/>
            <a:ext cx="9103671" cy="1961600"/>
          </a:xfrm>
        </p:spPr>
      </p:pic>
      <p:sp>
        <p:nvSpPr>
          <p:cNvPr id="3" name="Title 2">
            <a:extLst>
              <a:ext uri="{FF2B5EF4-FFF2-40B4-BE49-F238E27FC236}">
                <a16:creationId xmlns:a16="http://schemas.microsoft.com/office/drawing/2014/main" id="{676CA794-2599-9AC3-1A55-1CA61D9EE2AC}"/>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6119997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298DDC1-9A24-4F87-B5F0-470895DD3C96}"/>
              </a:ext>
            </a:extLst>
          </p:cNvPr>
          <p:cNvPicPr>
            <a:picLocks noGrp="1" noChangeAspect="1"/>
          </p:cNvPicPr>
          <p:nvPr>
            <p:ph idx="1"/>
          </p:nvPr>
        </p:nvPicPr>
        <p:blipFill>
          <a:blip r:embed="rId2"/>
          <a:stretch>
            <a:fillRect/>
          </a:stretch>
        </p:blipFill>
        <p:spPr>
          <a:xfrm>
            <a:off x="63764" y="857251"/>
            <a:ext cx="9016472" cy="4869656"/>
          </a:xfrm>
        </p:spPr>
      </p:pic>
      <p:sp>
        <p:nvSpPr>
          <p:cNvPr id="3" name="Title 2">
            <a:extLst>
              <a:ext uri="{FF2B5EF4-FFF2-40B4-BE49-F238E27FC236}">
                <a16:creationId xmlns:a16="http://schemas.microsoft.com/office/drawing/2014/main" id="{5687E3DC-6495-C32E-F564-BDE3D588853E}"/>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3693271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255E119-F924-39B9-5E4D-6017677A3017}"/>
              </a:ext>
            </a:extLst>
          </p:cNvPr>
          <p:cNvPicPr>
            <a:picLocks noGrp="1" noChangeAspect="1"/>
          </p:cNvPicPr>
          <p:nvPr>
            <p:ph idx="1"/>
          </p:nvPr>
        </p:nvPicPr>
        <p:blipFill>
          <a:blip r:embed="rId2"/>
          <a:stretch>
            <a:fillRect/>
          </a:stretch>
        </p:blipFill>
        <p:spPr>
          <a:xfrm>
            <a:off x="2667000" y="762000"/>
            <a:ext cx="3339342" cy="5746383"/>
          </a:xfr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B461A050-FE8F-3443-7865-6B103807E627}"/>
                  </a:ext>
                </a:extLst>
              </p14:cNvPr>
              <p14:cNvContentPartPr/>
              <p14:nvPr/>
            </p14:nvContentPartPr>
            <p14:xfrm>
              <a:off x="3009257" y="1702295"/>
              <a:ext cx="1136700" cy="34560"/>
            </p14:xfrm>
          </p:contentPart>
        </mc:Choice>
        <mc:Fallback xmlns="">
          <p:pic>
            <p:nvPicPr>
              <p:cNvPr id="3" name="Ink 2">
                <a:extLst>
                  <a:ext uri="{FF2B5EF4-FFF2-40B4-BE49-F238E27FC236}">
                    <a16:creationId xmlns:a16="http://schemas.microsoft.com/office/drawing/2014/main" id="{B461A050-FE8F-3443-7865-6B103807E627}"/>
                  </a:ext>
                </a:extLst>
              </p:cNvPr>
              <p:cNvPicPr/>
              <p:nvPr/>
            </p:nvPicPr>
            <p:blipFill>
              <a:blip r:embed="rId4"/>
              <a:stretch>
                <a:fillRect/>
              </a:stretch>
            </p:blipFill>
            <p:spPr>
              <a:xfrm>
                <a:off x="2955283" y="1594295"/>
                <a:ext cx="1244289" cy="250200"/>
              </a:xfrm>
              <a:prstGeom prst="rect">
                <a:avLst/>
              </a:prstGeom>
            </p:spPr>
          </p:pic>
        </mc:Fallback>
      </mc:AlternateContent>
    </p:spTree>
    <p:extLst>
      <p:ext uri="{BB962C8B-B14F-4D97-AF65-F5344CB8AC3E}">
        <p14:creationId xmlns:p14="http://schemas.microsoft.com/office/powerpoint/2010/main" val="5515489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DC475A8-A959-BB37-34EA-2809D99151EB}"/>
              </a:ext>
            </a:extLst>
          </p:cNvPr>
          <p:cNvPicPr>
            <a:picLocks noGrp="1" noChangeAspect="1"/>
          </p:cNvPicPr>
          <p:nvPr>
            <p:ph idx="1"/>
          </p:nvPr>
        </p:nvPicPr>
        <p:blipFill>
          <a:blip r:embed="rId2"/>
          <a:stretch>
            <a:fillRect/>
          </a:stretch>
        </p:blipFill>
        <p:spPr>
          <a:xfrm>
            <a:off x="61122" y="1923686"/>
            <a:ext cx="9082878" cy="2693408"/>
          </a:xfrm>
        </p:spPr>
      </p:pic>
      <p:sp>
        <p:nvSpPr>
          <p:cNvPr id="3" name="Title 2">
            <a:extLst>
              <a:ext uri="{FF2B5EF4-FFF2-40B4-BE49-F238E27FC236}">
                <a16:creationId xmlns:a16="http://schemas.microsoft.com/office/drawing/2014/main" id="{2B7B3D84-3C2A-F135-668E-F9BA3781F08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1541324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D03F7-2C28-A23B-281B-C51B0020DFB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D9CEACE-8626-81F4-D3E4-26F1DB373E67}"/>
              </a:ext>
            </a:extLst>
          </p:cNvPr>
          <p:cNvPicPr>
            <a:picLocks noGrp="1" noChangeAspect="1"/>
          </p:cNvPicPr>
          <p:nvPr>
            <p:ph idx="1"/>
          </p:nvPr>
        </p:nvPicPr>
        <p:blipFill>
          <a:blip r:embed="rId2"/>
          <a:stretch>
            <a:fillRect/>
          </a:stretch>
        </p:blipFill>
        <p:spPr>
          <a:xfrm>
            <a:off x="2680458" y="902737"/>
            <a:ext cx="2936128" cy="5052527"/>
          </a:xfr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1327C36F-0571-D5E7-6868-4E803D3F9531}"/>
                  </a:ext>
                </a:extLst>
              </p14:cNvPr>
              <p14:cNvContentPartPr/>
              <p14:nvPr/>
            </p14:nvContentPartPr>
            <p14:xfrm>
              <a:off x="3009257" y="1941515"/>
              <a:ext cx="865890" cy="47520"/>
            </p14:xfrm>
          </p:contentPart>
        </mc:Choice>
        <mc:Fallback xmlns="">
          <p:pic>
            <p:nvPicPr>
              <p:cNvPr id="2" name="Ink 1">
                <a:extLst>
                  <a:ext uri="{FF2B5EF4-FFF2-40B4-BE49-F238E27FC236}">
                    <a16:creationId xmlns:a16="http://schemas.microsoft.com/office/drawing/2014/main" id="{1327C36F-0571-D5E7-6868-4E803D3F9531}"/>
                  </a:ext>
                </a:extLst>
              </p:cNvPr>
              <p:cNvPicPr/>
              <p:nvPr/>
            </p:nvPicPr>
            <p:blipFill>
              <a:blip r:embed="rId4"/>
              <a:stretch>
                <a:fillRect/>
              </a:stretch>
            </p:blipFill>
            <p:spPr>
              <a:xfrm>
                <a:off x="2955274" y="1834327"/>
                <a:ext cx="973496" cy="261539"/>
              </a:xfrm>
              <a:prstGeom prst="rect">
                <a:avLst/>
              </a:prstGeom>
            </p:spPr>
          </p:pic>
        </mc:Fallback>
      </mc:AlternateContent>
    </p:spTree>
    <p:extLst>
      <p:ext uri="{BB962C8B-B14F-4D97-AF65-F5344CB8AC3E}">
        <p14:creationId xmlns:p14="http://schemas.microsoft.com/office/powerpoint/2010/main" val="35417051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C47D4C8-C243-7A4F-4E2D-5DCD327246E6}"/>
              </a:ext>
            </a:extLst>
          </p:cNvPr>
          <p:cNvPicPr>
            <a:picLocks noGrp="1" noChangeAspect="1"/>
          </p:cNvPicPr>
          <p:nvPr>
            <p:ph idx="1"/>
          </p:nvPr>
        </p:nvPicPr>
        <p:blipFill>
          <a:blip r:embed="rId2"/>
          <a:stretch>
            <a:fillRect/>
          </a:stretch>
        </p:blipFill>
        <p:spPr>
          <a:xfrm>
            <a:off x="348452" y="857250"/>
            <a:ext cx="8447096" cy="5143500"/>
          </a:xfrm>
        </p:spPr>
      </p:pic>
    </p:spTree>
    <p:extLst>
      <p:ext uri="{BB962C8B-B14F-4D97-AF65-F5344CB8AC3E}">
        <p14:creationId xmlns:p14="http://schemas.microsoft.com/office/powerpoint/2010/main" val="384892281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7F5C6-59CB-627A-0ECD-EDC62DE44859}"/>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B1BC7BB-6D21-11C6-784F-3A57EFBE0563}"/>
              </a:ext>
            </a:extLst>
          </p:cNvPr>
          <p:cNvPicPr>
            <a:picLocks noGrp="1" noChangeAspect="1"/>
          </p:cNvPicPr>
          <p:nvPr>
            <p:ph idx="1"/>
          </p:nvPr>
        </p:nvPicPr>
        <p:blipFill>
          <a:blip r:embed="rId2"/>
          <a:stretch>
            <a:fillRect/>
          </a:stretch>
        </p:blipFill>
        <p:spPr>
          <a:xfrm>
            <a:off x="2590800" y="838200"/>
            <a:ext cx="3339342" cy="5746383"/>
          </a:xfr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C023D187-1E91-204B-B428-14EC62C0BD98}"/>
                  </a:ext>
                </a:extLst>
              </p14:cNvPr>
              <p14:cNvContentPartPr/>
              <p14:nvPr/>
            </p14:nvContentPartPr>
            <p14:xfrm>
              <a:off x="3009257" y="3207005"/>
              <a:ext cx="1804140" cy="41040"/>
            </p14:xfrm>
          </p:contentPart>
        </mc:Choice>
        <mc:Fallback xmlns="">
          <p:pic>
            <p:nvPicPr>
              <p:cNvPr id="2" name="Ink 1">
                <a:extLst>
                  <a:ext uri="{FF2B5EF4-FFF2-40B4-BE49-F238E27FC236}">
                    <a16:creationId xmlns:a16="http://schemas.microsoft.com/office/drawing/2014/main" id="{C023D187-1E91-204B-B428-14EC62C0BD98}"/>
                  </a:ext>
                </a:extLst>
              </p:cNvPr>
              <p:cNvPicPr/>
              <p:nvPr/>
            </p:nvPicPr>
            <p:blipFill>
              <a:blip r:embed="rId4"/>
              <a:stretch>
                <a:fillRect/>
              </a:stretch>
            </p:blipFill>
            <p:spPr>
              <a:xfrm>
                <a:off x="2955273" y="3099005"/>
                <a:ext cx="1911748" cy="256680"/>
              </a:xfrm>
              <a:prstGeom prst="rect">
                <a:avLst/>
              </a:prstGeom>
            </p:spPr>
          </p:pic>
        </mc:Fallback>
      </mc:AlternateContent>
    </p:spTree>
    <p:extLst>
      <p:ext uri="{BB962C8B-B14F-4D97-AF65-F5344CB8AC3E}">
        <p14:creationId xmlns:p14="http://schemas.microsoft.com/office/powerpoint/2010/main" val="39986810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734DD16-78F7-0405-8F27-9163140FEBA1}"/>
              </a:ext>
            </a:extLst>
          </p:cNvPr>
          <p:cNvPicPr>
            <a:picLocks noGrp="1" noChangeAspect="1"/>
          </p:cNvPicPr>
          <p:nvPr>
            <p:ph idx="1"/>
          </p:nvPr>
        </p:nvPicPr>
        <p:blipFill>
          <a:blip r:embed="rId2"/>
          <a:stretch>
            <a:fillRect/>
          </a:stretch>
        </p:blipFill>
        <p:spPr>
          <a:xfrm>
            <a:off x="938254" y="880554"/>
            <a:ext cx="7267493" cy="5096892"/>
          </a:xfrm>
        </p:spPr>
      </p:pic>
    </p:spTree>
    <p:extLst>
      <p:ext uri="{BB962C8B-B14F-4D97-AF65-F5344CB8AC3E}">
        <p14:creationId xmlns:p14="http://schemas.microsoft.com/office/powerpoint/2010/main" val="24791073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665F2-36FC-2897-AFC2-5A959D5A5CA3}"/>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28B40BF-BDBA-2321-3F14-3DFC8FFB20EF}"/>
              </a:ext>
            </a:extLst>
          </p:cNvPr>
          <p:cNvPicPr>
            <a:picLocks noGrp="1" noChangeAspect="1"/>
          </p:cNvPicPr>
          <p:nvPr>
            <p:ph idx="1"/>
          </p:nvPr>
        </p:nvPicPr>
        <p:blipFill>
          <a:blip r:embed="rId2"/>
          <a:stretch>
            <a:fillRect/>
          </a:stretch>
        </p:blipFill>
        <p:spPr>
          <a:xfrm>
            <a:off x="2680458" y="902737"/>
            <a:ext cx="2936128" cy="5052527"/>
          </a:xfr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EBD3F80A-5AEE-CDDC-1DA0-C5BC9FB905C2}"/>
                  </a:ext>
                </a:extLst>
              </p14:cNvPr>
              <p14:cNvContentPartPr/>
              <p14:nvPr/>
            </p14:nvContentPartPr>
            <p14:xfrm>
              <a:off x="3029237" y="3466205"/>
              <a:ext cx="1497420" cy="7830"/>
            </p14:xfrm>
          </p:contentPart>
        </mc:Choice>
        <mc:Fallback xmlns="">
          <p:pic>
            <p:nvPicPr>
              <p:cNvPr id="2" name="Ink 1">
                <a:extLst>
                  <a:ext uri="{FF2B5EF4-FFF2-40B4-BE49-F238E27FC236}">
                    <a16:creationId xmlns:a16="http://schemas.microsoft.com/office/drawing/2014/main" id="{EBD3F80A-5AEE-CDDC-1DA0-C5BC9FB905C2}"/>
                  </a:ext>
                </a:extLst>
              </p:cNvPr>
              <p:cNvPicPr/>
              <p:nvPr/>
            </p:nvPicPr>
            <p:blipFill>
              <a:blip r:embed="rId4"/>
              <a:stretch>
                <a:fillRect/>
              </a:stretch>
            </p:blipFill>
            <p:spPr>
              <a:xfrm>
                <a:off x="2975243" y="3359432"/>
                <a:ext cx="1605047" cy="221020"/>
              </a:xfrm>
              <a:prstGeom prst="rect">
                <a:avLst/>
              </a:prstGeom>
            </p:spPr>
          </p:pic>
        </mc:Fallback>
      </mc:AlternateContent>
    </p:spTree>
    <p:extLst>
      <p:ext uri="{BB962C8B-B14F-4D97-AF65-F5344CB8AC3E}">
        <p14:creationId xmlns:p14="http://schemas.microsoft.com/office/powerpoint/2010/main" val="3362820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25EACD3A-DB64-626C-FE80-B20E8643B1E6}"/>
              </a:ext>
            </a:extLst>
          </p:cNvPr>
          <p:cNvPicPr>
            <a:picLocks noGrp="1" noChangeAspect="1"/>
          </p:cNvPicPr>
          <p:nvPr>
            <p:ph idx="1"/>
          </p:nvPr>
        </p:nvPicPr>
        <p:blipFill>
          <a:blip r:embed="rId2"/>
          <a:stretch>
            <a:fillRect/>
          </a:stretch>
        </p:blipFill>
        <p:spPr>
          <a:xfrm>
            <a:off x="35397" y="1401465"/>
            <a:ext cx="8954780" cy="4261282"/>
          </a:xfrm>
        </p:spPr>
      </p:pic>
      <p:sp>
        <p:nvSpPr>
          <p:cNvPr id="2" name="TextBox 1">
            <a:extLst>
              <a:ext uri="{FF2B5EF4-FFF2-40B4-BE49-F238E27FC236}">
                <a16:creationId xmlns:a16="http://schemas.microsoft.com/office/drawing/2014/main" id="{26031751-7ECB-179D-5B62-263CDBBA0C79}"/>
              </a:ext>
            </a:extLst>
          </p:cNvPr>
          <p:cNvSpPr txBox="1"/>
          <p:nvPr/>
        </p:nvSpPr>
        <p:spPr>
          <a:xfrm>
            <a:off x="1398147" y="998834"/>
            <a:ext cx="3605981" cy="300082"/>
          </a:xfrm>
          <a:prstGeom prst="rect">
            <a:avLst/>
          </a:prstGeom>
          <a:noFill/>
        </p:spPr>
        <p:txBody>
          <a:bodyPr wrap="square" rtlCol="0">
            <a:spAutoFit/>
          </a:bodyPr>
          <a:lstStyle/>
          <a:p>
            <a:r>
              <a:rPr lang="en-US" sz="1350"/>
              <a:t>These Are Not Burnside’s violations</a:t>
            </a:r>
          </a:p>
        </p:txBody>
      </p:sp>
    </p:spTree>
    <p:extLst>
      <p:ext uri="{BB962C8B-B14F-4D97-AF65-F5344CB8AC3E}">
        <p14:creationId xmlns:p14="http://schemas.microsoft.com/office/powerpoint/2010/main" val="28877287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C6540A3-B170-7B72-0F7B-9A0A9631EE1F}"/>
              </a:ext>
            </a:extLst>
          </p:cNvPr>
          <p:cNvPicPr>
            <a:picLocks noGrp="1" noChangeAspect="1"/>
          </p:cNvPicPr>
          <p:nvPr>
            <p:ph idx="1"/>
          </p:nvPr>
        </p:nvPicPr>
        <p:blipFill>
          <a:blip r:embed="rId2"/>
          <a:stretch>
            <a:fillRect/>
          </a:stretch>
        </p:blipFill>
        <p:spPr>
          <a:xfrm>
            <a:off x="0" y="930966"/>
            <a:ext cx="9144000" cy="24036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B78CA585-DD84-D7F7-7AFC-C817042B306A}"/>
              </a:ext>
            </a:extLst>
          </p:cNvPr>
          <p:cNvPicPr>
            <a:picLocks noChangeAspect="1"/>
          </p:cNvPicPr>
          <p:nvPr/>
        </p:nvPicPr>
        <p:blipFill>
          <a:blip r:embed="rId3"/>
          <a:stretch>
            <a:fillRect/>
          </a:stretch>
        </p:blipFill>
        <p:spPr>
          <a:xfrm>
            <a:off x="0" y="3429000"/>
            <a:ext cx="9144000" cy="24980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0600168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8B9AE6-85DC-95B9-FC7E-7119C4CC16FE}"/>
              </a:ext>
            </a:extLst>
          </p:cNvPr>
          <p:cNvSpPr>
            <a:spLocks noGrp="1"/>
          </p:cNvSpPr>
          <p:nvPr>
            <p:ph idx="1"/>
          </p:nvPr>
        </p:nvSpPr>
        <p:spPr/>
        <p:txBody>
          <a:bodyPr>
            <a:normAutofit fontScale="92500" lnSpcReduction="20000"/>
          </a:bodyPr>
          <a:lstStyle/>
          <a:p>
            <a:pPr marL="0" indent="0" algn="l">
              <a:buNone/>
            </a:pPr>
            <a:r>
              <a:rPr lang="en-US" b="0" i="0">
                <a:solidFill>
                  <a:srgbClr val="031927"/>
                </a:solidFill>
                <a:effectLst/>
                <a:latin typeface="Rubik"/>
              </a:rPr>
              <a:t>Protecting Kentucky's Environment</a:t>
            </a:r>
            <a:br>
              <a:rPr lang="en-US" b="0" i="0">
                <a:solidFill>
                  <a:srgbClr val="333333"/>
                </a:solidFill>
                <a:effectLst/>
                <a:latin typeface="Rubik"/>
              </a:rPr>
            </a:br>
            <a:endParaRPr lang="en-US" b="0" i="0">
              <a:solidFill>
                <a:srgbClr val="333333"/>
              </a:solidFill>
              <a:effectLst/>
              <a:latin typeface="Rubik"/>
            </a:endParaRPr>
          </a:p>
          <a:p>
            <a:pPr marL="0" indent="0" algn="l">
              <a:buNone/>
            </a:pPr>
            <a:r>
              <a:rPr lang="en-US" b="0" i="0">
                <a:solidFill>
                  <a:srgbClr val="333333"/>
                </a:solidFill>
                <a:effectLst/>
                <a:latin typeface="Rubik"/>
              </a:rPr>
              <a:t>Kentucky's remarkable natural resources have helped shape our economy, culture and history. These resources also provide us with the responsibility of good stewardship. Kentucky’s residents and businesses must work together to preserve the resource quality and diversity that make Kentucky a great place to live, work and play. </a:t>
            </a:r>
            <a:br>
              <a:rPr lang="en-US" b="0" i="0">
                <a:solidFill>
                  <a:srgbClr val="333333"/>
                </a:solidFill>
                <a:effectLst/>
                <a:latin typeface="Rubik"/>
              </a:rPr>
            </a:br>
            <a:endParaRPr lang="en-US" b="0" i="0">
              <a:solidFill>
                <a:srgbClr val="333333"/>
              </a:solidFill>
              <a:effectLst/>
              <a:latin typeface="Rubik"/>
            </a:endParaRPr>
          </a:p>
          <a:p>
            <a:pPr marL="0" indent="0" algn="l">
              <a:buNone/>
            </a:pPr>
            <a:r>
              <a:rPr lang="en-US" b="0" i="0">
                <a:solidFill>
                  <a:srgbClr val="333333"/>
                </a:solidFill>
                <a:effectLst/>
                <a:latin typeface="Rubik"/>
              </a:rPr>
              <a:t>The Kentucky Department for Environmental Protection has been given the duty to lead this effort to protect and enhance Kentucky’s environment. The department invites you to join us in this effort. By working together, we will successfully keep Kentucky's environment as one of our greatest treasures.</a:t>
            </a:r>
            <a:br>
              <a:rPr lang="en-US" b="0" i="0">
                <a:solidFill>
                  <a:srgbClr val="333333"/>
                </a:solidFill>
                <a:effectLst/>
                <a:latin typeface="Rubik"/>
              </a:rPr>
            </a:br>
            <a:endParaRPr lang="en-US" b="0" i="0">
              <a:solidFill>
                <a:srgbClr val="333333"/>
              </a:solidFill>
              <a:effectLst/>
              <a:latin typeface="Rubik"/>
            </a:endParaRPr>
          </a:p>
          <a:p>
            <a:pPr marL="0" indent="0" algn="l">
              <a:buNone/>
            </a:pPr>
            <a:r>
              <a:rPr lang="en-US" b="0" i="0">
                <a:solidFill>
                  <a:srgbClr val="333333"/>
                </a:solidFill>
                <a:effectLst/>
                <a:latin typeface="Rubik"/>
              </a:rPr>
              <a:t>The department's mission is to protect and enhance Kentucky's environment.  This mission is important because it has a direct impact on Kentucky's public health, our citizens' safety and the quality of Kentucky's valuable natural resources and environment.​</a:t>
            </a:r>
          </a:p>
          <a:p>
            <a:pPr marL="0" indent="0">
              <a:buNone/>
            </a:pPr>
            <a:endParaRPr lang="en-US"/>
          </a:p>
        </p:txBody>
      </p:sp>
      <p:sp>
        <p:nvSpPr>
          <p:cNvPr id="3" name="Title 2">
            <a:extLst>
              <a:ext uri="{FF2B5EF4-FFF2-40B4-BE49-F238E27FC236}">
                <a16:creationId xmlns:a16="http://schemas.microsoft.com/office/drawing/2014/main" id="{0B884A85-1AA7-B081-CDCC-D1DBDA8CA3B8}"/>
              </a:ext>
            </a:extLst>
          </p:cNvPr>
          <p:cNvSpPr>
            <a:spLocks noGrp="1"/>
          </p:cNvSpPr>
          <p:nvPr>
            <p:ph type="title"/>
          </p:nvPr>
        </p:nvSpPr>
        <p:spPr/>
        <p:txBody>
          <a:bodyPr/>
          <a:lstStyle/>
          <a:p>
            <a:r>
              <a:rPr lang="en-US"/>
              <a:t>Department For Environmental Protection</a:t>
            </a:r>
          </a:p>
        </p:txBody>
      </p:sp>
    </p:spTree>
    <p:extLst>
      <p:ext uri="{BB962C8B-B14F-4D97-AF65-F5344CB8AC3E}">
        <p14:creationId xmlns:p14="http://schemas.microsoft.com/office/powerpoint/2010/main" val="12359030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25A1B-C8EE-EE1A-B7F2-2DD8E06AC9D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8E0AEB-39C8-FF22-7F90-FF23E65FDDE6}"/>
              </a:ext>
            </a:extLst>
          </p:cNvPr>
          <p:cNvSpPr>
            <a:spLocks noGrp="1"/>
          </p:cNvSpPr>
          <p:nvPr>
            <p:ph idx="1"/>
          </p:nvPr>
        </p:nvSpPr>
        <p:spPr/>
        <p:txBody>
          <a:bodyPr>
            <a:normAutofit/>
          </a:bodyPr>
          <a:lstStyle/>
          <a:p>
            <a:pPr marL="0" indent="0" algn="l">
              <a:buNone/>
            </a:pPr>
            <a:endParaRPr lang="en-US" b="0" i="0">
              <a:solidFill>
                <a:srgbClr val="333333"/>
              </a:solidFill>
              <a:effectLst/>
              <a:latin typeface="Rubik"/>
            </a:endParaRPr>
          </a:p>
          <a:p>
            <a:pPr marL="0" indent="0" algn="l">
              <a:buNone/>
            </a:pPr>
            <a:endParaRPr lang="en-US">
              <a:solidFill>
                <a:srgbClr val="333333"/>
              </a:solidFill>
              <a:latin typeface="Rubik"/>
            </a:endParaRPr>
          </a:p>
          <a:p>
            <a:pPr marL="0" indent="0" algn="l">
              <a:buNone/>
            </a:pPr>
            <a:r>
              <a:rPr lang="en-US" b="0" i="0">
                <a:solidFill>
                  <a:srgbClr val="333333"/>
                </a:solidFill>
                <a:effectLst/>
                <a:latin typeface="Rubik"/>
              </a:rPr>
              <a:t>Divisions</a:t>
            </a:r>
          </a:p>
          <a:p>
            <a:pPr algn="l"/>
            <a:r>
              <a:rPr lang="en-US" b="0" i="0">
                <a:solidFill>
                  <a:srgbClr val="333333"/>
                </a:solidFill>
                <a:effectLst/>
                <a:latin typeface="Rubik"/>
              </a:rPr>
              <a:t>Air Quality</a:t>
            </a:r>
          </a:p>
          <a:p>
            <a:pPr algn="l"/>
            <a:r>
              <a:rPr lang="en-US">
                <a:solidFill>
                  <a:srgbClr val="333333"/>
                </a:solidFill>
                <a:latin typeface="Rubik"/>
              </a:rPr>
              <a:t>Waste Management</a:t>
            </a:r>
          </a:p>
          <a:p>
            <a:pPr algn="l"/>
            <a:r>
              <a:rPr lang="en-US">
                <a:solidFill>
                  <a:srgbClr val="333333"/>
                </a:solidFill>
                <a:latin typeface="Rubik"/>
              </a:rPr>
              <a:t>Water</a:t>
            </a:r>
          </a:p>
          <a:p>
            <a:pPr algn="l"/>
            <a:r>
              <a:rPr lang="en-US">
                <a:solidFill>
                  <a:srgbClr val="333333"/>
                </a:solidFill>
                <a:latin typeface="Rubik"/>
              </a:rPr>
              <a:t>Enforcement</a:t>
            </a:r>
          </a:p>
          <a:p>
            <a:pPr algn="l"/>
            <a:r>
              <a:rPr lang="en-US">
                <a:solidFill>
                  <a:srgbClr val="333333"/>
                </a:solidFill>
                <a:latin typeface="Rubik"/>
              </a:rPr>
              <a:t>Compliance Assistance</a:t>
            </a:r>
          </a:p>
          <a:p>
            <a:pPr algn="l"/>
            <a:endParaRPr lang="en-US" b="0" i="0">
              <a:solidFill>
                <a:srgbClr val="333333"/>
              </a:solidFill>
              <a:effectLst/>
              <a:latin typeface="Rubik"/>
            </a:endParaRPr>
          </a:p>
          <a:p>
            <a:pPr marL="0" indent="0">
              <a:buNone/>
            </a:pPr>
            <a:endParaRPr lang="en-US"/>
          </a:p>
        </p:txBody>
      </p:sp>
      <p:sp>
        <p:nvSpPr>
          <p:cNvPr id="3" name="Title 2">
            <a:extLst>
              <a:ext uri="{FF2B5EF4-FFF2-40B4-BE49-F238E27FC236}">
                <a16:creationId xmlns:a16="http://schemas.microsoft.com/office/drawing/2014/main" id="{21C76AC8-75A6-99EB-6797-EF384A017D14}"/>
              </a:ext>
            </a:extLst>
          </p:cNvPr>
          <p:cNvSpPr>
            <a:spLocks noGrp="1"/>
          </p:cNvSpPr>
          <p:nvPr>
            <p:ph type="title"/>
          </p:nvPr>
        </p:nvSpPr>
        <p:spPr/>
        <p:txBody>
          <a:bodyPr/>
          <a:lstStyle/>
          <a:p>
            <a:r>
              <a:rPr lang="en-US"/>
              <a:t>Department For Environmental Protection</a:t>
            </a:r>
          </a:p>
        </p:txBody>
      </p:sp>
      <p:pic>
        <p:nvPicPr>
          <p:cNvPr id="4" name="Picture 3">
            <a:extLst>
              <a:ext uri="{FF2B5EF4-FFF2-40B4-BE49-F238E27FC236}">
                <a16:creationId xmlns:a16="http://schemas.microsoft.com/office/drawing/2014/main" id="{996BD7DA-C2FA-75E2-B4A2-32BB4C1FFD86}"/>
              </a:ext>
            </a:extLst>
          </p:cNvPr>
          <p:cNvPicPr>
            <a:picLocks noChangeAspect="1"/>
          </p:cNvPicPr>
          <p:nvPr/>
        </p:nvPicPr>
        <p:blipFill>
          <a:blip r:embed="rId3"/>
          <a:stretch>
            <a:fillRect/>
          </a:stretch>
        </p:blipFill>
        <p:spPr>
          <a:xfrm>
            <a:off x="6891824" y="1508060"/>
            <a:ext cx="2167326" cy="2167326"/>
          </a:xfrm>
          <a:prstGeom prst="rect">
            <a:avLst/>
          </a:prstGeom>
        </p:spPr>
      </p:pic>
      <p:pic>
        <p:nvPicPr>
          <p:cNvPr id="5" name="Picture 4">
            <a:extLst>
              <a:ext uri="{FF2B5EF4-FFF2-40B4-BE49-F238E27FC236}">
                <a16:creationId xmlns:a16="http://schemas.microsoft.com/office/drawing/2014/main" id="{D76465D0-502B-8ADE-51B6-8C1EF552E7E7}"/>
              </a:ext>
            </a:extLst>
          </p:cNvPr>
          <p:cNvPicPr>
            <a:picLocks noChangeAspect="1"/>
          </p:cNvPicPr>
          <p:nvPr/>
        </p:nvPicPr>
        <p:blipFill>
          <a:blip r:embed="rId4"/>
          <a:stretch>
            <a:fillRect/>
          </a:stretch>
        </p:blipFill>
        <p:spPr>
          <a:xfrm>
            <a:off x="4212771" y="4980915"/>
            <a:ext cx="3240638" cy="925897"/>
          </a:xfrm>
          <a:prstGeom prst="rect">
            <a:avLst/>
          </a:prstGeom>
        </p:spPr>
      </p:pic>
      <p:pic>
        <p:nvPicPr>
          <p:cNvPr id="6" name="Picture 5">
            <a:extLst>
              <a:ext uri="{FF2B5EF4-FFF2-40B4-BE49-F238E27FC236}">
                <a16:creationId xmlns:a16="http://schemas.microsoft.com/office/drawing/2014/main" id="{C86FA47C-E2C9-F447-5E09-2951E7AF3313}"/>
              </a:ext>
            </a:extLst>
          </p:cNvPr>
          <p:cNvPicPr>
            <a:picLocks noChangeAspect="1"/>
          </p:cNvPicPr>
          <p:nvPr/>
        </p:nvPicPr>
        <p:blipFill>
          <a:blip r:embed="rId5"/>
          <a:stretch>
            <a:fillRect/>
          </a:stretch>
        </p:blipFill>
        <p:spPr>
          <a:xfrm>
            <a:off x="5444840" y="3554970"/>
            <a:ext cx="3342411" cy="994766"/>
          </a:xfrm>
          <a:prstGeom prst="rect">
            <a:avLst/>
          </a:prstGeom>
        </p:spPr>
      </p:pic>
    </p:spTree>
    <p:extLst>
      <p:ext uri="{BB962C8B-B14F-4D97-AF65-F5344CB8AC3E}">
        <p14:creationId xmlns:p14="http://schemas.microsoft.com/office/powerpoint/2010/main" val="28049980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3D830-8B27-3039-A927-26D2E62B5EB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5DB783-9F7C-3AA6-5373-8657C05BB493}"/>
              </a:ext>
            </a:extLst>
          </p:cNvPr>
          <p:cNvSpPr>
            <a:spLocks noGrp="1"/>
          </p:cNvSpPr>
          <p:nvPr>
            <p:ph idx="1"/>
          </p:nvPr>
        </p:nvSpPr>
        <p:spPr/>
        <p:txBody>
          <a:bodyPr>
            <a:normAutofit/>
          </a:bodyPr>
          <a:lstStyle/>
          <a:p>
            <a:pPr marL="0" indent="0" algn="l">
              <a:buNone/>
            </a:pPr>
            <a:endParaRPr lang="en-US" b="0" i="0">
              <a:solidFill>
                <a:srgbClr val="333333"/>
              </a:solidFill>
              <a:effectLst/>
              <a:latin typeface="Rubik"/>
            </a:endParaRPr>
          </a:p>
          <a:p>
            <a:pPr marL="0" indent="0">
              <a:buNone/>
            </a:pPr>
            <a:endParaRPr lang="en-US"/>
          </a:p>
        </p:txBody>
      </p:sp>
      <p:sp>
        <p:nvSpPr>
          <p:cNvPr id="3" name="Title 2">
            <a:extLst>
              <a:ext uri="{FF2B5EF4-FFF2-40B4-BE49-F238E27FC236}">
                <a16:creationId xmlns:a16="http://schemas.microsoft.com/office/drawing/2014/main" id="{C775B695-DE0B-27C6-4B26-046227CFB0B1}"/>
              </a:ext>
            </a:extLst>
          </p:cNvPr>
          <p:cNvSpPr>
            <a:spLocks noGrp="1"/>
          </p:cNvSpPr>
          <p:nvPr>
            <p:ph type="title"/>
          </p:nvPr>
        </p:nvSpPr>
        <p:spPr/>
        <p:txBody>
          <a:bodyPr/>
          <a:lstStyle/>
          <a:p>
            <a:r>
              <a:rPr lang="en-US"/>
              <a:t>Department For Environmental Protection</a:t>
            </a:r>
          </a:p>
        </p:txBody>
      </p:sp>
      <p:pic>
        <p:nvPicPr>
          <p:cNvPr id="6" name="Picture 5">
            <a:extLst>
              <a:ext uri="{FF2B5EF4-FFF2-40B4-BE49-F238E27FC236}">
                <a16:creationId xmlns:a16="http://schemas.microsoft.com/office/drawing/2014/main" id="{CB5CB51B-543B-7DB0-1AAE-55D1F9AE75C0}"/>
              </a:ext>
            </a:extLst>
          </p:cNvPr>
          <p:cNvPicPr>
            <a:picLocks noChangeAspect="1"/>
          </p:cNvPicPr>
          <p:nvPr/>
        </p:nvPicPr>
        <p:blipFill>
          <a:blip r:embed="rId2"/>
          <a:stretch>
            <a:fillRect/>
          </a:stretch>
        </p:blipFill>
        <p:spPr>
          <a:xfrm>
            <a:off x="431462" y="1664935"/>
            <a:ext cx="3845354" cy="4523240"/>
          </a:xfrm>
          <a:prstGeom prst="rect">
            <a:avLst/>
          </a:prstGeom>
        </p:spPr>
      </p:pic>
      <p:pic>
        <p:nvPicPr>
          <p:cNvPr id="8" name="Picture 7">
            <a:extLst>
              <a:ext uri="{FF2B5EF4-FFF2-40B4-BE49-F238E27FC236}">
                <a16:creationId xmlns:a16="http://schemas.microsoft.com/office/drawing/2014/main" id="{042DEEBC-A98E-4E9E-8D9F-77E4F020A1B5}"/>
              </a:ext>
            </a:extLst>
          </p:cNvPr>
          <p:cNvPicPr>
            <a:picLocks noChangeAspect="1"/>
          </p:cNvPicPr>
          <p:nvPr/>
        </p:nvPicPr>
        <p:blipFill>
          <a:blip r:embed="rId3"/>
          <a:stretch>
            <a:fillRect/>
          </a:stretch>
        </p:blipFill>
        <p:spPr>
          <a:xfrm>
            <a:off x="4395320" y="3200400"/>
            <a:ext cx="4650331" cy="2252915"/>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8EF54744-37AF-A4E6-06EA-7DB25E8032DA}"/>
                  </a:ext>
                </a:extLst>
              </p14:cNvPr>
              <p14:cNvContentPartPr/>
              <p14:nvPr/>
            </p14:nvContentPartPr>
            <p14:xfrm>
              <a:off x="5665046" y="3920048"/>
              <a:ext cx="1706670" cy="23220"/>
            </p14:xfrm>
          </p:contentPart>
        </mc:Choice>
        <mc:Fallback xmlns="">
          <p:pic>
            <p:nvPicPr>
              <p:cNvPr id="4" name="Ink 3">
                <a:extLst>
                  <a:ext uri="{FF2B5EF4-FFF2-40B4-BE49-F238E27FC236}">
                    <a16:creationId xmlns:a16="http://schemas.microsoft.com/office/drawing/2014/main" id="{8EF54744-37AF-A4E6-06EA-7DB25E8032DA}"/>
                  </a:ext>
                </a:extLst>
              </p:cNvPr>
              <p:cNvPicPr/>
              <p:nvPr/>
            </p:nvPicPr>
            <p:blipFill>
              <a:blip r:embed="rId5"/>
              <a:stretch>
                <a:fillRect/>
              </a:stretch>
            </p:blipFill>
            <p:spPr>
              <a:xfrm>
                <a:off x="5611049" y="3812879"/>
                <a:ext cx="1814304" cy="237201"/>
              </a:xfrm>
              <a:prstGeom prst="rect">
                <a:avLst/>
              </a:prstGeom>
            </p:spPr>
          </p:pic>
        </mc:Fallback>
      </mc:AlternateContent>
    </p:spTree>
    <p:extLst>
      <p:ext uri="{BB962C8B-B14F-4D97-AF65-F5344CB8AC3E}">
        <p14:creationId xmlns:p14="http://schemas.microsoft.com/office/powerpoint/2010/main" val="220940119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D1F47-170A-6FAB-0E04-143705EA0A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C902A1-ECE4-1EF3-AF52-E9003F439485}"/>
              </a:ext>
            </a:extLst>
          </p:cNvPr>
          <p:cNvSpPr>
            <a:spLocks noGrp="1"/>
          </p:cNvSpPr>
          <p:nvPr>
            <p:ph type="title"/>
          </p:nvPr>
        </p:nvSpPr>
        <p:spPr/>
        <p:txBody>
          <a:bodyPr/>
          <a:lstStyle/>
          <a:p>
            <a:r>
              <a:rPr lang="en-US"/>
              <a:t>Compliance Assistance</a:t>
            </a:r>
          </a:p>
        </p:txBody>
      </p:sp>
      <p:sp>
        <p:nvSpPr>
          <p:cNvPr id="4" name="Content Placeholder 3">
            <a:extLst>
              <a:ext uri="{FF2B5EF4-FFF2-40B4-BE49-F238E27FC236}">
                <a16:creationId xmlns:a16="http://schemas.microsoft.com/office/drawing/2014/main" id="{E39E62DF-6A52-481A-BB53-065FC4AE5F80}"/>
              </a:ext>
            </a:extLst>
          </p:cNvPr>
          <p:cNvSpPr>
            <a:spLocks noGrp="1"/>
          </p:cNvSpPr>
          <p:nvPr>
            <p:ph idx="1"/>
          </p:nvPr>
        </p:nvSpPr>
        <p:spPr/>
        <p:txBody>
          <a:bodyPr/>
          <a:lstStyle/>
          <a:p>
            <a:pPr algn="l">
              <a:buFont typeface="Arial" panose="020B0604020202020204" pitchFamily="34" charset="0"/>
              <a:buChar char="•"/>
            </a:pPr>
            <a:endParaRPr lang="en-US" b="0" i="0">
              <a:solidFill>
                <a:srgbClr val="333333"/>
              </a:solidFill>
              <a:effectLst/>
              <a:latin typeface="Rubik"/>
            </a:endParaRPr>
          </a:p>
          <a:p>
            <a:pPr marL="0" indent="0" algn="l">
              <a:buNone/>
            </a:pPr>
            <a:r>
              <a:rPr lang="en-US" b="0" i="0">
                <a:solidFill>
                  <a:srgbClr val="333333"/>
                </a:solidFill>
                <a:effectLst/>
                <a:latin typeface="Rubik"/>
              </a:rPr>
              <a:t>The Compliance Assistance program provides services to improve regulatory compliance, achieve exceptional performance and enhance the quality of Kentucky’s environment and communities.</a:t>
            </a:r>
          </a:p>
          <a:p>
            <a:pPr marL="0" indent="0" algn="l">
              <a:buNone/>
            </a:pPr>
            <a:endParaRPr lang="en-US" b="0" i="0">
              <a:solidFill>
                <a:srgbClr val="333333"/>
              </a:solidFill>
              <a:effectLst/>
              <a:latin typeface="Rubik"/>
            </a:endParaRPr>
          </a:p>
          <a:p>
            <a:pPr algn="l"/>
            <a:r>
              <a:rPr lang="en-US" b="0" i="0">
                <a:solidFill>
                  <a:srgbClr val="333333"/>
                </a:solidFill>
                <a:effectLst/>
                <a:latin typeface="Rubik"/>
              </a:rPr>
              <a:t>Environmental Compliance Assistance Program</a:t>
            </a:r>
          </a:p>
          <a:p>
            <a:pPr algn="l"/>
            <a:r>
              <a:rPr lang="en-US" b="0" i="0">
                <a:solidFill>
                  <a:srgbClr val="333333"/>
                </a:solidFill>
                <a:effectLst/>
                <a:latin typeface="Rubik"/>
              </a:rPr>
              <a:t>Operator Certification Program</a:t>
            </a:r>
          </a:p>
          <a:p>
            <a:pPr algn="l"/>
            <a:r>
              <a:rPr lang="en-US">
                <a:solidFill>
                  <a:srgbClr val="333333"/>
                </a:solidFill>
                <a:latin typeface="Rubik"/>
              </a:rPr>
              <a:t>Brownfield Redevelopment Program</a:t>
            </a:r>
            <a:endParaRPr lang="en-US" b="0" i="0">
              <a:solidFill>
                <a:srgbClr val="333333"/>
              </a:solidFill>
              <a:effectLst/>
              <a:latin typeface="Rubik"/>
            </a:endParaRPr>
          </a:p>
          <a:p>
            <a:endParaRPr lang="en-US"/>
          </a:p>
        </p:txBody>
      </p:sp>
    </p:spTree>
    <p:extLst>
      <p:ext uri="{BB962C8B-B14F-4D97-AF65-F5344CB8AC3E}">
        <p14:creationId xmlns:p14="http://schemas.microsoft.com/office/powerpoint/2010/main" val="162744361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802FA-8EE6-0126-6EB9-5417F5C62A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2A47F1-5DA0-086C-A83A-72785D0CBA8D}"/>
              </a:ext>
            </a:extLst>
          </p:cNvPr>
          <p:cNvSpPr>
            <a:spLocks noGrp="1"/>
          </p:cNvSpPr>
          <p:nvPr>
            <p:ph type="title"/>
          </p:nvPr>
        </p:nvSpPr>
        <p:spPr/>
        <p:txBody>
          <a:bodyPr>
            <a:normAutofit fontScale="90000"/>
          </a:bodyPr>
          <a:lstStyle/>
          <a:p>
            <a:r>
              <a:rPr lang="en-US"/>
              <a:t>Compliance Assistance</a:t>
            </a:r>
            <a:br>
              <a:rPr lang="en-US"/>
            </a:br>
            <a:br>
              <a:rPr lang="en-US"/>
            </a:br>
            <a:br>
              <a:rPr lang="en-US"/>
            </a:br>
            <a:endParaRPr lang="en-US"/>
          </a:p>
        </p:txBody>
      </p:sp>
      <p:pic>
        <p:nvPicPr>
          <p:cNvPr id="6" name="Content Placeholder 5">
            <a:extLst>
              <a:ext uri="{FF2B5EF4-FFF2-40B4-BE49-F238E27FC236}">
                <a16:creationId xmlns:a16="http://schemas.microsoft.com/office/drawing/2014/main" id="{47F82357-902E-6422-BC93-40672E15F1E4}"/>
              </a:ext>
            </a:extLst>
          </p:cNvPr>
          <p:cNvPicPr>
            <a:picLocks noGrp="1" noChangeAspect="1"/>
          </p:cNvPicPr>
          <p:nvPr>
            <p:ph idx="1"/>
          </p:nvPr>
        </p:nvPicPr>
        <p:blipFill>
          <a:blip r:embed="rId3"/>
          <a:stretch>
            <a:fillRect/>
          </a:stretch>
        </p:blipFill>
        <p:spPr>
          <a:xfrm>
            <a:off x="21602" y="2010572"/>
            <a:ext cx="9122398" cy="3856828"/>
          </a:xfrm>
        </p:spPr>
      </p:pic>
    </p:spTree>
    <p:extLst>
      <p:ext uri="{BB962C8B-B14F-4D97-AF65-F5344CB8AC3E}">
        <p14:creationId xmlns:p14="http://schemas.microsoft.com/office/powerpoint/2010/main" val="640056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97303-76B1-40F4-F321-2E7EF6076A3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AB08516-28EA-603F-771A-157F785AC519}"/>
              </a:ext>
            </a:extLst>
          </p:cNvPr>
          <p:cNvSpPr>
            <a:spLocks noGrp="1"/>
          </p:cNvSpPr>
          <p:nvPr>
            <p:ph type="title"/>
          </p:nvPr>
        </p:nvSpPr>
        <p:spPr/>
        <p:txBody>
          <a:bodyPr>
            <a:normAutofit fontScale="90000"/>
          </a:bodyPr>
          <a:lstStyle/>
          <a:p>
            <a:r>
              <a:rPr lang="en-US"/>
              <a:t>Compliance Assistance – Program Resources</a:t>
            </a:r>
            <a:br>
              <a:rPr lang="en-US"/>
            </a:br>
            <a:br>
              <a:rPr lang="en-US"/>
            </a:br>
            <a:br>
              <a:rPr lang="en-US"/>
            </a:br>
            <a:endParaRPr lang="en-US"/>
          </a:p>
        </p:txBody>
      </p:sp>
      <p:pic>
        <p:nvPicPr>
          <p:cNvPr id="7" name="Content Placeholder 6">
            <a:extLst>
              <a:ext uri="{FF2B5EF4-FFF2-40B4-BE49-F238E27FC236}">
                <a16:creationId xmlns:a16="http://schemas.microsoft.com/office/drawing/2014/main" id="{B03D641F-DC70-86C1-4A76-23D486B7F1E1}"/>
              </a:ext>
            </a:extLst>
          </p:cNvPr>
          <p:cNvPicPr>
            <a:picLocks noGrp="1" noChangeAspect="1"/>
          </p:cNvPicPr>
          <p:nvPr>
            <p:ph idx="1"/>
          </p:nvPr>
        </p:nvPicPr>
        <p:blipFill>
          <a:blip r:embed="rId3"/>
          <a:stretch>
            <a:fillRect/>
          </a:stretch>
        </p:blipFill>
        <p:spPr>
          <a:xfrm>
            <a:off x="57284" y="1524000"/>
            <a:ext cx="9029432" cy="4968875"/>
          </a:xfrm>
        </p:spPr>
      </p:pic>
    </p:spTree>
    <p:extLst>
      <p:ext uri="{BB962C8B-B14F-4D97-AF65-F5344CB8AC3E}">
        <p14:creationId xmlns:p14="http://schemas.microsoft.com/office/powerpoint/2010/main" val="42802083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6B102-12FE-32FE-D057-14FF5495003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34AC4A-9EB2-2421-B3B0-CFC99BCB3830}"/>
              </a:ext>
            </a:extLst>
          </p:cNvPr>
          <p:cNvSpPr>
            <a:spLocks noGrp="1"/>
          </p:cNvSpPr>
          <p:nvPr>
            <p:ph type="title"/>
          </p:nvPr>
        </p:nvSpPr>
        <p:spPr/>
        <p:txBody>
          <a:bodyPr/>
          <a:lstStyle/>
          <a:p>
            <a:r>
              <a:rPr lang="en-US"/>
              <a:t>Resources</a:t>
            </a:r>
          </a:p>
        </p:txBody>
      </p:sp>
      <p:pic>
        <p:nvPicPr>
          <p:cNvPr id="6" name="Content Placeholder 5">
            <a:extLst>
              <a:ext uri="{FF2B5EF4-FFF2-40B4-BE49-F238E27FC236}">
                <a16:creationId xmlns:a16="http://schemas.microsoft.com/office/drawing/2014/main" id="{7CC1D7D2-EAB5-E5DB-74A1-0FE9A7411BF1}"/>
              </a:ext>
            </a:extLst>
          </p:cNvPr>
          <p:cNvPicPr>
            <a:picLocks noGrp="1" noChangeAspect="1"/>
          </p:cNvPicPr>
          <p:nvPr>
            <p:ph idx="1"/>
          </p:nvPr>
        </p:nvPicPr>
        <p:blipFill>
          <a:blip r:embed="rId3"/>
          <a:stretch>
            <a:fillRect/>
          </a:stretch>
        </p:blipFill>
        <p:spPr>
          <a:xfrm>
            <a:off x="0" y="1805434"/>
            <a:ext cx="4397956" cy="2515889"/>
          </a:xfrm>
          <a:ln>
            <a:solidFill>
              <a:schemeClr val="accent1"/>
            </a:solidFill>
          </a:ln>
        </p:spPr>
      </p:pic>
      <p:pic>
        <p:nvPicPr>
          <p:cNvPr id="10" name="Picture 9">
            <a:extLst>
              <a:ext uri="{FF2B5EF4-FFF2-40B4-BE49-F238E27FC236}">
                <a16:creationId xmlns:a16="http://schemas.microsoft.com/office/drawing/2014/main" id="{1F645C8F-23F7-5119-FA86-19F7565C4948}"/>
              </a:ext>
            </a:extLst>
          </p:cNvPr>
          <p:cNvPicPr>
            <a:picLocks noChangeAspect="1"/>
          </p:cNvPicPr>
          <p:nvPr/>
        </p:nvPicPr>
        <p:blipFill>
          <a:blip r:embed="rId4"/>
          <a:stretch>
            <a:fillRect/>
          </a:stretch>
        </p:blipFill>
        <p:spPr>
          <a:xfrm>
            <a:off x="63474" y="4530226"/>
            <a:ext cx="9017052" cy="2063443"/>
          </a:xfrm>
          <a:prstGeom prst="rect">
            <a:avLst/>
          </a:prstGeom>
          <a:ln>
            <a:solidFill>
              <a:schemeClr val="accent1"/>
            </a:solidFill>
          </a:ln>
        </p:spPr>
      </p:pic>
      <p:pic>
        <p:nvPicPr>
          <p:cNvPr id="12" name="Picture 11">
            <a:extLst>
              <a:ext uri="{FF2B5EF4-FFF2-40B4-BE49-F238E27FC236}">
                <a16:creationId xmlns:a16="http://schemas.microsoft.com/office/drawing/2014/main" id="{655297B1-32B3-B833-C5F4-9A7EEE94E80A}"/>
              </a:ext>
            </a:extLst>
          </p:cNvPr>
          <p:cNvPicPr>
            <a:picLocks noChangeAspect="1"/>
          </p:cNvPicPr>
          <p:nvPr/>
        </p:nvPicPr>
        <p:blipFill>
          <a:blip r:embed="rId5"/>
          <a:stretch>
            <a:fillRect/>
          </a:stretch>
        </p:blipFill>
        <p:spPr>
          <a:xfrm>
            <a:off x="4397956" y="1226417"/>
            <a:ext cx="4696905" cy="1952817"/>
          </a:xfrm>
          <a:prstGeom prst="rect">
            <a:avLst/>
          </a:prstGeom>
          <a:ln>
            <a:solidFill>
              <a:schemeClr val="accent1"/>
            </a:solidFill>
          </a:ln>
        </p:spPr>
      </p:pic>
    </p:spTree>
    <p:extLst>
      <p:ext uri="{BB962C8B-B14F-4D97-AF65-F5344CB8AC3E}">
        <p14:creationId xmlns:p14="http://schemas.microsoft.com/office/powerpoint/2010/main" val="186407802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757A7-5639-2B2C-4EE7-923C3BD300C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79938A-0ED8-3D91-AB32-6E1DE51370AA}"/>
              </a:ext>
            </a:extLst>
          </p:cNvPr>
          <p:cNvSpPr>
            <a:spLocks noGrp="1"/>
          </p:cNvSpPr>
          <p:nvPr>
            <p:ph type="title"/>
          </p:nvPr>
        </p:nvSpPr>
        <p:spPr/>
        <p:txBody>
          <a:bodyPr>
            <a:normAutofit fontScale="90000"/>
          </a:bodyPr>
          <a:lstStyle/>
          <a:p>
            <a:r>
              <a:rPr lang="en-US"/>
              <a:t>Compliance Assistance</a:t>
            </a:r>
            <a:br>
              <a:rPr lang="en-US"/>
            </a:br>
            <a:br>
              <a:rPr lang="en-US"/>
            </a:br>
            <a:br>
              <a:rPr lang="en-US"/>
            </a:br>
            <a:endParaRPr lang="en-US"/>
          </a:p>
        </p:txBody>
      </p:sp>
      <p:pic>
        <p:nvPicPr>
          <p:cNvPr id="6" name="Content Placeholder 5">
            <a:extLst>
              <a:ext uri="{FF2B5EF4-FFF2-40B4-BE49-F238E27FC236}">
                <a16:creationId xmlns:a16="http://schemas.microsoft.com/office/drawing/2014/main" id="{CD89D506-E0F1-1067-DEE2-CDE4739C5F90}"/>
              </a:ext>
            </a:extLst>
          </p:cNvPr>
          <p:cNvPicPr>
            <a:picLocks noGrp="1" noChangeAspect="1"/>
          </p:cNvPicPr>
          <p:nvPr>
            <p:ph idx="1"/>
          </p:nvPr>
        </p:nvPicPr>
        <p:blipFill>
          <a:blip r:embed="rId3"/>
          <a:stretch>
            <a:fillRect/>
          </a:stretch>
        </p:blipFill>
        <p:spPr>
          <a:xfrm>
            <a:off x="29497" y="2013858"/>
            <a:ext cx="9114503" cy="3792656"/>
          </a:xfrm>
        </p:spPr>
      </p:pic>
    </p:spTree>
    <p:extLst>
      <p:ext uri="{BB962C8B-B14F-4D97-AF65-F5344CB8AC3E}">
        <p14:creationId xmlns:p14="http://schemas.microsoft.com/office/powerpoint/2010/main" val="305866531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56E91-5864-FDF0-82D6-0B916F8ABD7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C7E3634-6C77-4D3B-99D9-659024896FB4}"/>
              </a:ext>
            </a:extLst>
          </p:cNvPr>
          <p:cNvSpPr>
            <a:spLocks noGrp="1"/>
          </p:cNvSpPr>
          <p:nvPr>
            <p:ph type="title"/>
          </p:nvPr>
        </p:nvSpPr>
        <p:spPr/>
        <p:txBody>
          <a:bodyPr>
            <a:normAutofit fontScale="90000"/>
          </a:bodyPr>
          <a:lstStyle/>
          <a:p>
            <a:r>
              <a:rPr lang="en-US"/>
              <a:t>Compliance Assistance – Operator Certification</a:t>
            </a:r>
            <a:br>
              <a:rPr lang="en-US"/>
            </a:br>
            <a:br>
              <a:rPr lang="en-US"/>
            </a:br>
            <a:br>
              <a:rPr lang="en-US"/>
            </a:br>
            <a:endParaRPr lang="en-US"/>
          </a:p>
        </p:txBody>
      </p:sp>
      <p:sp>
        <p:nvSpPr>
          <p:cNvPr id="4" name="Content Placeholder 3">
            <a:extLst>
              <a:ext uri="{FF2B5EF4-FFF2-40B4-BE49-F238E27FC236}">
                <a16:creationId xmlns:a16="http://schemas.microsoft.com/office/drawing/2014/main" id="{E0D5BAFD-C6FD-12F3-8FCA-99DB3A5418C7}"/>
              </a:ext>
            </a:extLst>
          </p:cNvPr>
          <p:cNvSpPr>
            <a:spLocks noGrp="1"/>
          </p:cNvSpPr>
          <p:nvPr>
            <p:ph idx="1"/>
          </p:nvPr>
        </p:nvSpPr>
        <p:spPr/>
        <p:txBody>
          <a:bodyPr/>
          <a:lstStyle/>
          <a:p>
            <a:pPr marL="0" indent="0">
              <a:buNone/>
            </a:pPr>
            <a:r>
              <a:rPr lang="en-US" b="0" i="0">
                <a:solidFill>
                  <a:srgbClr val="333333"/>
                </a:solidFill>
                <a:effectLst/>
                <a:latin typeface="Rubik"/>
              </a:rPr>
              <a:t>The Certification and Licensing Branch is home to the solid waste, drinking water and wastewater certification programs. </a:t>
            </a:r>
            <a:endParaRPr lang="en-US"/>
          </a:p>
        </p:txBody>
      </p:sp>
      <p:pic>
        <p:nvPicPr>
          <p:cNvPr id="6" name="Picture 5">
            <a:extLst>
              <a:ext uri="{FF2B5EF4-FFF2-40B4-BE49-F238E27FC236}">
                <a16:creationId xmlns:a16="http://schemas.microsoft.com/office/drawing/2014/main" id="{2F3C5387-6448-49D7-CD46-9223925D7172}"/>
              </a:ext>
            </a:extLst>
          </p:cNvPr>
          <p:cNvPicPr>
            <a:picLocks noChangeAspect="1"/>
          </p:cNvPicPr>
          <p:nvPr/>
        </p:nvPicPr>
        <p:blipFill>
          <a:blip r:embed="rId3"/>
          <a:stretch>
            <a:fillRect/>
          </a:stretch>
        </p:blipFill>
        <p:spPr>
          <a:xfrm>
            <a:off x="170620" y="2199968"/>
            <a:ext cx="8802760" cy="4292907"/>
          </a:xfrm>
          <a:prstGeom prst="rect">
            <a:avLst/>
          </a:prstGeom>
        </p:spPr>
      </p:pic>
    </p:spTree>
    <p:extLst>
      <p:ext uri="{BB962C8B-B14F-4D97-AF65-F5344CB8AC3E}">
        <p14:creationId xmlns:p14="http://schemas.microsoft.com/office/powerpoint/2010/main" val="409697907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E8CE0-2A69-237C-90BA-DCCDE87F95F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2385D92-B42F-EE16-FF2A-F7EC44A66C20}"/>
              </a:ext>
            </a:extLst>
          </p:cNvPr>
          <p:cNvSpPr>
            <a:spLocks noGrp="1"/>
          </p:cNvSpPr>
          <p:nvPr>
            <p:ph type="title"/>
          </p:nvPr>
        </p:nvSpPr>
        <p:spPr/>
        <p:txBody>
          <a:bodyPr>
            <a:normAutofit fontScale="90000"/>
          </a:bodyPr>
          <a:lstStyle/>
          <a:p>
            <a:r>
              <a:rPr lang="en-US"/>
              <a:t>Compliance Assistance – Operator Certification</a:t>
            </a:r>
            <a:br>
              <a:rPr lang="en-US"/>
            </a:br>
            <a:br>
              <a:rPr lang="en-US"/>
            </a:br>
            <a:br>
              <a:rPr lang="en-US"/>
            </a:br>
            <a:endParaRPr lang="en-US"/>
          </a:p>
        </p:txBody>
      </p:sp>
      <p:pic>
        <p:nvPicPr>
          <p:cNvPr id="6" name="Content Placeholder 5">
            <a:extLst>
              <a:ext uri="{FF2B5EF4-FFF2-40B4-BE49-F238E27FC236}">
                <a16:creationId xmlns:a16="http://schemas.microsoft.com/office/drawing/2014/main" id="{4FE72C9E-F0D0-60FC-827F-CE0B86102060}"/>
              </a:ext>
            </a:extLst>
          </p:cNvPr>
          <p:cNvPicPr>
            <a:picLocks noGrp="1" noChangeAspect="1"/>
          </p:cNvPicPr>
          <p:nvPr>
            <p:ph idx="1"/>
          </p:nvPr>
        </p:nvPicPr>
        <p:blipFill>
          <a:blip r:embed="rId3"/>
          <a:stretch>
            <a:fillRect/>
          </a:stretch>
        </p:blipFill>
        <p:spPr>
          <a:xfrm>
            <a:off x="76200" y="1676400"/>
            <a:ext cx="2454950" cy="4114800"/>
          </a:xfrm>
        </p:spPr>
      </p:pic>
      <p:pic>
        <p:nvPicPr>
          <p:cNvPr id="9" name="Picture 8">
            <a:extLst>
              <a:ext uri="{FF2B5EF4-FFF2-40B4-BE49-F238E27FC236}">
                <a16:creationId xmlns:a16="http://schemas.microsoft.com/office/drawing/2014/main" id="{F9F14DC1-56CD-9C7D-99F9-DDE5637D0505}"/>
              </a:ext>
            </a:extLst>
          </p:cNvPr>
          <p:cNvPicPr>
            <a:picLocks noChangeAspect="1"/>
          </p:cNvPicPr>
          <p:nvPr/>
        </p:nvPicPr>
        <p:blipFill>
          <a:blip r:embed="rId4"/>
          <a:stretch>
            <a:fillRect/>
          </a:stretch>
        </p:blipFill>
        <p:spPr>
          <a:xfrm>
            <a:off x="2531150" y="2087939"/>
            <a:ext cx="6536650" cy="3065907"/>
          </a:xfrm>
          <a:prstGeom prst="rect">
            <a:avLst/>
          </a:prstGeom>
        </p:spPr>
      </p:pic>
    </p:spTree>
    <p:extLst>
      <p:ext uri="{BB962C8B-B14F-4D97-AF65-F5344CB8AC3E}">
        <p14:creationId xmlns:p14="http://schemas.microsoft.com/office/powerpoint/2010/main" val="402018444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33B29-5B57-E7C3-25FD-C453B37C27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AF0B339-1E98-BB9C-F7A0-18B5D2E10A75}"/>
              </a:ext>
            </a:extLst>
          </p:cNvPr>
          <p:cNvSpPr>
            <a:spLocks noGrp="1"/>
          </p:cNvSpPr>
          <p:nvPr>
            <p:ph type="title"/>
          </p:nvPr>
        </p:nvSpPr>
        <p:spPr/>
        <p:txBody>
          <a:bodyPr>
            <a:normAutofit fontScale="90000"/>
          </a:bodyPr>
          <a:lstStyle/>
          <a:p>
            <a:r>
              <a:rPr lang="en-US"/>
              <a:t>Compliance Assistance – Operator Certification</a:t>
            </a:r>
            <a:br>
              <a:rPr lang="en-US"/>
            </a:br>
            <a:br>
              <a:rPr lang="en-US"/>
            </a:br>
            <a:br>
              <a:rPr lang="en-US"/>
            </a:br>
            <a:endParaRPr lang="en-US"/>
          </a:p>
        </p:txBody>
      </p:sp>
      <p:pic>
        <p:nvPicPr>
          <p:cNvPr id="5" name="Content Placeholder 4">
            <a:extLst>
              <a:ext uri="{FF2B5EF4-FFF2-40B4-BE49-F238E27FC236}">
                <a16:creationId xmlns:a16="http://schemas.microsoft.com/office/drawing/2014/main" id="{140267B9-86D0-81D6-AF8F-0A9030C27671}"/>
              </a:ext>
            </a:extLst>
          </p:cNvPr>
          <p:cNvPicPr>
            <a:picLocks noGrp="1" noChangeAspect="1"/>
          </p:cNvPicPr>
          <p:nvPr>
            <p:ph idx="1"/>
          </p:nvPr>
        </p:nvPicPr>
        <p:blipFill>
          <a:blip r:embed="rId3"/>
          <a:stretch>
            <a:fillRect/>
          </a:stretch>
        </p:blipFill>
        <p:spPr>
          <a:xfrm>
            <a:off x="76200" y="1447800"/>
            <a:ext cx="8669316" cy="5295900"/>
          </a:xfrm>
        </p:spPr>
      </p:pic>
    </p:spTree>
    <p:extLst>
      <p:ext uri="{BB962C8B-B14F-4D97-AF65-F5344CB8AC3E}">
        <p14:creationId xmlns:p14="http://schemas.microsoft.com/office/powerpoint/2010/main" val="10587620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F5D3D-A6EE-C904-4604-00770927AE6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958420-1A6D-F6BA-BC7E-22AF15AAF1B4}"/>
              </a:ext>
            </a:extLst>
          </p:cNvPr>
          <p:cNvSpPr>
            <a:spLocks noGrp="1"/>
          </p:cNvSpPr>
          <p:nvPr>
            <p:ph idx="1"/>
          </p:nvPr>
        </p:nvSpPr>
        <p:spPr/>
        <p:txBody>
          <a:bodyPr>
            <a:normAutofit/>
          </a:bodyPr>
          <a:lstStyle/>
          <a:p>
            <a:pPr marL="0" indent="0" algn="l">
              <a:buNone/>
            </a:pPr>
            <a:endParaRPr lang="en-US" b="0" i="0">
              <a:solidFill>
                <a:srgbClr val="333333"/>
              </a:solidFill>
              <a:effectLst/>
              <a:latin typeface="Rubik"/>
            </a:endParaRPr>
          </a:p>
          <a:p>
            <a:pPr marL="0" indent="0">
              <a:buNone/>
            </a:pPr>
            <a:endParaRPr lang="en-US"/>
          </a:p>
        </p:txBody>
      </p:sp>
      <p:sp>
        <p:nvSpPr>
          <p:cNvPr id="3" name="Title 2">
            <a:extLst>
              <a:ext uri="{FF2B5EF4-FFF2-40B4-BE49-F238E27FC236}">
                <a16:creationId xmlns:a16="http://schemas.microsoft.com/office/drawing/2014/main" id="{C007A8E2-D6AE-94A0-3776-34D5AE1F6FEA}"/>
              </a:ext>
            </a:extLst>
          </p:cNvPr>
          <p:cNvSpPr>
            <a:spLocks noGrp="1"/>
          </p:cNvSpPr>
          <p:nvPr>
            <p:ph type="title"/>
          </p:nvPr>
        </p:nvSpPr>
        <p:spPr/>
        <p:txBody>
          <a:bodyPr/>
          <a:lstStyle/>
          <a:p>
            <a:r>
              <a:rPr lang="en-US"/>
              <a:t>Department For Environmental Protection</a:t>
            </a:r>
          </a:p>
        </p:txBody>
      </p:sp>
      <p:pic>
        <p:nvPicPr>
          <p:cNvPr id="6" name="Picture 5">
            <a:extLst>
              <a:ext uri="{FF2B5EF4-FFF2-40B4-BE49-F238E27FC236}">
                <a16:creationId xmlns:a16="http://schemas.microsoft.com/office/drawing/2014/main" id="{372AEC21-3E22-5880-03D9-D3CFD5D9CB01}"/>
              </a:ext>
            </a:extLst>
          </p:cNvPr>
          <p:cNvPicPr>
            <a:picLocks noChangeAspect="1"/>
          </p:cNvPicPr>
          <p:nvPr/>
        </p:nvPicPr>
        <p:blipFill>
          <a:blip r:embed="rId2"/>
          <a:stretch>
            <a:fillRect/>
          </a:stretch>
        </p:blipFill>
        <p:spPr>
          <a:xfrm>
            <a:off x="113101" y="1415187"/>
            <a:ext cx="4129304" cy="4857245"/>
          </a:xfrm>
          <a:prstGeom prst="rect">
            <a:avLst/>
          </a:prstGeom>
        </p:spPr>
      </p:pic>
      <p:pic>
        <p:nvPicPr>
          <p:cNvPr id="8" name="Picture 7">
            <a:extLst>
              <a:ext uri="{FF2B5EF4-FFF2-40B4-BE49-F238E27FC236}">
                <a16:creationId xmlns:a16="http://schemas.microsoft.com/office/drawing/2014/main" id="{AEAF24C1-3A33-5E3A-E09A-0066BEE4086D}"/>
              </a:ext>
            </a:extLst>
          </p:cNvPr>
          <p:cNvPicPr>
            <a:picLocks noChangeAspect="1"/>
          </p:cNvPicPr>
          <p:nvPr/>
        </p:nvPicPr>
        <p:blipFill>
          <a:blip r:embed="rId3"/>
          <a:stretch>
            <a:fillRect/>
          </a:stretch>
        </p:blipFill>
        <p:spPr>
          <a:xfrm>
            <a:off x="4472758" y="3200400"/>
            <a:ext cx="4650331" cy="2252915"/>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9FBF7AE9-F449-B15D-10C3-088CFAE403E6}"/>
                  </a:ext>
                </a:extLst>
              </p14:cNvPr>
              <p14:cNvContentPartPr/>
              <p14:nvPr/>
            </p14:nvContentPartPr>
            <p14:xfrm>
              <a:off x="1400936" y="3778838"/>
              <a:ext cx="461430" cy="15660"/>
            </p14:xfrm>
          </p:contentPart>
        </mc:Choice>
        <mc:Fallback xmlns="">
          <p:pic>
            <p:nvPicPr>
              <p:cNvPr id="4" name="Ink 3">
                <a:extLst>
                  <a:ext uri="{FF2B5EF4-FFF2-40B4-BE49-F238E27FC236}">
                    <a16:creationId xmlns:a16="http://schemas.microsoft.com/office/drawing/2014/main" id="{9FBF7AE9-F449-B15D-10C3-088CFAE403E6}"/>
                  </a:ext>
                </a:extLst>
              </p:cNvPr>
              <p:cNvPicPr/>
              <p:nvPr/>
            </p:nvPicPr>
            <p:blipFill>
              <a:blip r:embed="rId5"/>
              <a:stretch>
                <a:fillRect/>
              </a:stretch>
            </p:blipFill>
            <p:spPr>
              <a:xfrm>
                <a:off x="1346947" y="3674438"/>
                <a:ext cx="569049" cy="224112"/>
              </a:xfrm>
              <a:prstGeom prst="rect">
                <a:avLst/>
              </a:prstGeom>
            </p:spPr>
          </p:pic>
        </mc:Fallback>
      </mc:AlternateContent>
    </p:spTree>
    <p:extLst>
      <p:ext uri="{BB962C8B-B14F-4D97-AF65-F5344CB8AC3E}">
        <p14:creationId xmlns:p14="http://schemas.microsoft.com/office/powerpoint/2010/main" val="8394019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4630C-A0FA-8B98-F691-A4454042D3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BA30933-2465-772A-5FB0-C2CA57163294}"/>
              </a:ext>
            </a:extLst>
          </p:cNvPr>
          <p:cNvSpPr>
            <a:spLocks noGrp="1"/>
          </p:cNvSpPr>
          <p:nvPr>
            <p:ph type="title"/>
          </p:nvPr>
        </p:nvSpPr>
        <p:spPr/>
        <p:txBody>
          <a:bodyPr>
            <a:normAutofit fontScale="90000"/>
          </a:bodyPr>
          <a:lstStyle/>
          <a:p>
            <a:r>
              <a:rPr lang="en-US"/>
              <a:t>Division of Water</a:t>
            </a:r>
            <a:br>
              <a:rPr lang="en-US"/>
            </a:br>
            <a:br>
              <a:rPr lang="en-US"/>
            </a:br>
            <a:br>
              <a:rPr lang="en-US"/>
            </a:br>
            <a:endParaRPr lang="en-US"/>
          </a:p>
        </p:txBody>
      </p:sp>
      <p:sp>
        <p:nvSpPr>
          <p:cNvPr id="4" name="Content Placeholder 3">
            <a:extLst>
              <a:ext uri="{FF2B5EF4-FFF2-40B4-BE49-F238E27FC236}">
                <a16:creationId xmlns:a16="http://schemas.microsoft.com/office/drawing/2014/main" id="{331BE4EF-D624-0949-268B-A80A99E7F4FA}"/>
              </a:ext>
            </a:extLst>
          </p:cNvPr>
          <p:cNvSpPr>
            <a:spLocks noGrp="1"/>
          </p:cNvSpPr>
          <p:nvPr>
            <p:ph idx="1"/>
          </p:nvPr>
        </p:nvSpPr>
        <p:spPr/>
        <p:txBody>
          <a:bodyPr/>
          <a:lstStyle/>
          <a:p>
            <a:pPr marL="0" indent="0">
              <a:buNone/>
            </a:pPr>
            <a:endParaRPr lang="en-US"/>
          </a:p>
          <a:p>
            <a:pPr marL="0" indent="0">
              <a:buNone/>
            </a:pPr>
            <a:endParaRPr lang="en-US"/>
          </a:p>
          <a:p>
            <a:pPr marL="0" indent="0">
              <a:buNone/>
            </a:pPr>
            <a:r>
              <a:rPr lang="en-US"/>
              <a:t>The mission of the Division of Water is to manage, protect and enhance the quality and quantity of the Commonwealth's water resources for present and future generations through voluntary, regulatory and educational programs.</a:t>
            </a:r>
          </a:p>
        </p:txBody>
      </p:sp>
    </p:spTree>
    <p:extLst>
      <p:ext uri="{BB962C8B-B14F-4D97-AF65-F5344CB8AC3E}">
        <p14:creationId xmlns:p14="http://schemas.microsoft.com/office/powerpoint/2010/main" val="295233330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BEDB8-D42B-6CC6-3547-812DFB9CEAA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D13D81C-E8B8-0D04-A5DF-DC2048C48B33}"/>
              </a:ext>
            </a:extLst>
          </p:cNvPr>
          <p:cNvSpPr>
            <a:spLocks noGrp="1"/>
          </p:cNvSpPr>
          <p:nvPr>
            <p:ph type="title"/>
          </p:nvPr>
        </p:nvSpPr>
        <p:spPr/>
        <p:txBody>
          <a:bodyPr>
            <a:normAutofit fontScale="90000"/>
          </a:bodyPr>
          <a:lstStyle/>
          <a:p>
            <a:r>
              <a:rPr lang="en-US"/>
              <a:t>Division of Water</a:t>
            </a:r>
            <a:br>
              <a:rPr lang="en-US"/>
            </a:br>
            <a:br>
              <a:rPr lang="en-US"/>
            </a:br>
            <a:br>
              <a:rPr lang="en-US"/>
            </a:br>
            <a:endParaRPr lang="en-US"/>
          </a:p>
        </p:txBody>
      </p:sp>
      <p:pic>
        <p:nvPicPr>
          <p:cNvPr id="6" name="Content Placeholder 5">
            <a:extLst>
              <a:ext uri="{FF2B5EF4-FFF2-40B4-BE49-F238E27FC236}">
                <a16:creationId xmlns:a16="http://schemas.microsoft.com/office/drawing/2014/main" id="{E9A55D89-B7E2-CCEC-7FE3-A0ECBE6826CD}"/>
              </a:ext>
            </a:extLst>
          </p:cNvPr>
          <p:cNvPicPr>
            <a:picLocks noGrp="1" noChangeAspect="1"/>
          </p:cNvPicPr>
          <p:nvPr>
            <p:ph idx="1"/>
          </p:nvPr>
        </p:nvPicPr>
        <p:blipFill>
          <a:blip r:embed="rId3"/>
          <a:stretch>
            <a:fillRect/>
          </a:stretch>
        </p:blipFill>
        <p:spPr>
          <a:xfrm>
            <a:off x="745333" y="1050925"/>
            <a:ext cx="7867077" cy="5807075"/>
          </a:xfrm>
          <a:prstGeom prst="rect">
            <a:avLst/>
          </a:prstGeom>
        </p:spPr>
      </p:pic>
    </p:spTree>
    <p:extLst>
      <p:ext uri="{BB962C8B-B14F-4D97-AF65-F5344CB8AC3E}">
        <p14:creationId xmlns:p14="http://schemas.microsoft.com/office/powerpoint/2010/main" val="99220392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6D1B-5065-FA68-6EE0-6CDB21849C1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DE85217-BAE3-9253-BA87-2DEF338AC379}"/>
              </a:ext>
            </a:extLst>
          </p:cNvPr>
          <p:cNvSpPr>
            <a:spLocks noGrp="1"/>
          </p:cNvSpPr>
          <p:nvPr>
            <p:ph type="title"/>
          </p:nvPr>
        </p:nvSpPr>
        <p:spPr/>
        <p:txBody>
          <a:bodyPr>
            <a:normAutofit fontScale="90000"/>
          </a:bodyPr>
          <a:lstStyle/>
          <a:p>
            <a:r>
              <a:rPr lang="en-US"/>
              <a:t>Division of Water</a:t>
            </a:r>
            <a:br>
              <a:rPr lang="en-US"/>
            </a:br>
            <a:br>
              <a:rPr lang="en-US"/>
            </a:br>
            <a:br>
              <a:rPr lang="en-US"/>
            </a:br>
            <a:endParaRPr lang="en-US"/>
          </a:p>
        </p:txBody>
      </p:sp>
      <p:sp>
        <p:nvSpPr>
          <p:cNvPr id="4" name="Content Placeholder 3">
            <a:extLst>
              <a:ext uri="{FF2B5EF4-FFF2-40B4-BE49-F238E27FC236}">
                <a16:creationId xmlns:a16="http://schemas.microsoft.com/office/drawing/2014/main" id="{1439344E-4EAA-9BB4-92D5-778066FDEA3E}"/>
              </a:ext>
            </a:extLst>
          </p:cNvPr>
          <p:cNvSpPr>
            <a:spLocks noGrp="1"/>
          </p:cNvSpPr>
          <p:nvPr>
            <p:ph idx="1"/>
          </p:nvPr>
        </p:nvSpPr>
        <p:spPr/>
        <p:txBody>
          <a:bodyPr>
            <a:normAutofit/>
          </a:bodyPr>
          <a:lstStyle/>
          <a:p>
            <a:pPr marL="0" indent="0">
              <a:buNone/>
            </a:pPr>
            <a:r>
              <a:rPr lang="en-US"/>
              <a:t>Broken down into 13 groups:</a:t>
            </a:r>
          </a:p>
          <a:p>
            <a:pPr marL="0" indent="0">
              <a:buNone/>
            </a:pPr>
            <a:endParaRPr lang="en-US"/>
          </a:p>
          <a:p>
            <a:r>
              <a:rPr lang="en-US"/>
              <a:t>Compliance and Inspections</a:t>
            </a:r>
          </a:p>
          <a:p>
            <a:r>
              <a:rPr lang="en-US"/>
              <a:t>Permits, Certificates and Approvals</a:t>
            </a:r>
          </a:p>
          <a:p>
            <a:r>
              <a:rPr lang="en-US"/>
              <a:t>Submittals and Reporting</a:t>
            </a:r>
          </a:p>
          <a:p>
            <a:r>
              <a:rPr lang="en-US"/>
              <a:t>Community Outreach/Involvement</a:t>
            </a:r>
          </a:p>
          <a:p>
            <a:r>
              <a:rPr lang="en-US"/>
              <a:t>Drinking Water</a:t>
            </a:r>
          </a:p>
          <a:p>
            <a:r>
              <a:rPr lang="en-US"/>
              <a:t>Flooding and Drought</a:t>
            </a:r>
          </a:p>
          <a:p>
            <a:r>
              <a:rPr lang="en-US"/>
              <a:t>Funding</a:t>
            </a:r>
          </a:p>
          <a:p>
            <a:endParaRPr lang="en-US"/>
          </a:p>
        </p:txBody>
      </p:sp>
    </p:spTree>
    <p:extLst>
      <p:ext uri="{BB962C8B-B14F-4D97-AF65-F5344CB8AC3E}">
        <p14:creationId xmlns:p14="http://schemas.microsoft.com/office/powerpoint/2010/main" val="107645579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60764-342D-6665-A072-2E6EE9A8598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887B6F1-CFBB-0C93-9671-8CF3FFCD1F24}"/>
              </a:ext>
            </a:extLst>
          </p:cNvPr>
          <p:cNvSpPr>
            <a:spLocks noGrp="1"/>
          </p:cNvSpPr>
          <p:nvPr>
            <p:ph type="title"/>
          </p:nvPr>
        </p:nvSpPr>
        <p:spPr/>
        <p:txBody>
          <a:bodyPr>
            <a:normAutofit fontScale="90000"/>
          </a:bodyPr>
          <a:lstStyle/>
          <a:p>
            <a:r>
              <a:rPr lang="en-US"/>
              <a:t>Division of Water</a:t>
            </a:r>
            <a:br>
              <a:rPr lang="en-US"/>
            </a:br>
            <a:br>
              <a:rPr lang="en-US"/>
            </a:br>
            <a:br>
              <a:rPr lang="en-US"/>
            </a:br>
            <a:endParaRPr lang="en-US"/>
          </a:p>
        </p:txBody>
      </p:sp>
      <p:sp>
        <p:nvSpPr>
          <p:cNvPr id="4" name="Content Placeholder 3">
            <a:extLst>
              <a:ext uri="{FF2B5EF4-FFF2-40B4-BE49-F238E27FC236}">
                <a16:creationId xmlns:a16="http://schemas.microsoft.com/office/drawing/2014/main" id="{1186CA85-30D5-5527-9C6B-827BECDF895D}"/>
              </a:ext>
            </a:extLst>
          </p:cNvPr>
          <p:cNvSpPr>
            <a:spLocks noGrp="1"/>
          </p:cNvSpPr>
          <p:nvPr>
            <p:ph idx="1"/>
          </p:nvPr>
        </p:nvSpPr>
        <p:spPr/>
        <p:txBody>
          <a:bodyPr>
            <a:normAutofit/>
          </a:bodyPr>
          <a:lstStyle/>
          <a:p>
            <a:pPr marL="0" indent="0">
              <a:buNone/>
            </a:pPr>
            <a:r>
              <a:rPr lang="en-US"/>
              <a:t>Broken down into 13 groups (cont.):</a:t>
            </a:r>
          </a:p>
          <a:p>
            <a:pPr marL="0" indent="0">
              <a:buNone/>
            </a:pPr>
            <a:endParaRPr lang="en-US"/>
          </a:p>
          <a:p>
            <a:r>
              <a:rPr lang="en-US"/>
              <a:t>GIS and Maps</a:t>
            </a:r>
          </a:p>
          <a:p>
            <a:r>
              <a:rPr lang="en-US"/>
              <a:t>Monitoring and Assessments</a:t>
            </a:r>
          </a:p>
          <a:p>
            <a:r>
              <a:rPr lang="en-US"/>
              <a:t>Planning and Protection</a:t>
            </a:r>
          </a:p>
          <a:p>
            <a:r>
              <a:rPr lang="en-US"/>
              <a:t>Quality Assurance and Standard Operating Procedures</a:t>
            </a:r>
          </a:p>
          <a:p>
            <a:r>
              <a:rPr lang="en-US"/>
              <a:t>Regulations and Standards</a:t>
            </a:r>
          </a:p>
          <a:p>
            <a:r>
              <a:rPr lang="en-US"/>
              <a:t>Reports and Publications</a:t>
            </a:r>
          </a:p>
          <a:p>
            <a:endParaRPr lang="en-US"/>
          </a:p>
        </p:txBody>
      </p:sp>
    </p:spTree>
    <p:extLst>
      <p:ext uri="{BB962C8B-B14F-4D97-AF65-F5344CB8AC3E}">
        <p14:creationId xmlns:p14="http://schemas.microsoft.com/office/powerpoint/2010/main" val="141936143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47322-C3B6-4DB8-8B77-62F5CFD336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F7D23D-0244-9A5E-9DB0-47F3C420D7F1}"/>
              </a:ext>
            </a:extLst>
          </p:cNvPr>
          <p:cNvSpPr>
            <a:spLocks noGrp="1"/>
          </p:cNvSpPr>
          <p:nvPr>
            <p:ph type="title"/>
          </p:nvPr>
        </p:nvSpPr>
        <p:spPr/>
        <p:txBody>
          <a:bodyPr>
            <a:normAutofit fontScale="90000"/>
          </a:bodyPr>
          <a:lstStyle/>
          <a:p>
            <a:r>
              <a:rPr lang="en-US"/>
              <a:t>Division of Water</a:t>
            </a:r>
            <a:br>
              <a:rPr lang="en-US"/>
            </a:br>
            <a:br>
              <a:rPr lang="en-US"/>
            </a:br>
            <a:br>
              <a:rPr lang="en-US"/>
            </a:br>
            <a:endParaRPr lang="en-US"/>
          </a:p>
        </p:txBody>
      </p:sp>
      <p:sp>
        <p:nvSpPr>
          <p:cNvPr id="4" name="Content Placeholder 3">
            <a:extLst>
              <a:ext uri="{FF2B5EF4-FFF2-40B4-BE49-F238E27FC236}">
                <a16:creationId xmlns:a16="http://schemas.microsoft.com/office/drawing/2014/main" id="{AA59849E-05AE-2D9D-ABD8-59B9F8C1F73C}"/>
              </a:ext>
            </a:extLst>
          </p:cNvPr>
          <p:cNvSpPr>
            <a:spLocks noGrp="1"/>
          </p:cNvSpPr>
          <p:nvPr>
            <p:ph idx="1"/>
          </p:nvPr>
        </p:nvSpPr>
        <p:spPr/>
        <p:txBody>
          <a:bodyPr/>
          <a:lstStyle/>
          <a:p>
            <a:pPr marL="0" indent="0">
              <a:buNone/>
            </a:pPr>
            <a:r>
              <a:rPr lang="en-US" b="0" i="0">
                <a:solidFill>
                  <a:srgbClr val="333333"/>
                </a:solidFill>
                <a:effectLst/>
                <a:latin typeface="Rubik"/>
              </a:rPr>
              <a:t> </a:t>
            </a:r>
            <a:endParaRPr lang="en-US"/>
          </a:p>
        </p:txBody>
      </p:sp>
      <p:pic>
        <p:nvPicPr>
          <p:cNvPr id="5" name="Picture 4">
            <a:extLst>
              <a:ext uri="{FF2B5EF4-FFF2-40B4-BE49-F238E27FC236}">
                <a16:creationId xmlns:a16="http://schemas.microsoft.com/office/drawing/2014/main" id="{E9DD6107-11F8-B514-C39D-6453DC83690D}"/>
              </a:ext>
            </a:extLst>
          </p:cNvPr>
          <p:cNvPicPr>
            <a:picLocks noChangeAspect="1"/>
          </p:cNvPicPr>
          <p:nvPr/>
        </p:nvPicPr>
        <p:blipFill>
          <a:blip r:embed="rId3"/>
          <a:stretch>
            <a:fillRect/>
          </a:stretch>
        </p:blipFill>
        <p:spPr>
          <a:xfrm>
            <a:off x="76200" y="1336626"/>
            <a:ext cx="3733800" cy="5117105"/>
          </a:xfrm>
          <a:prstGeom prst="rect">
            <a:avLst/>
          </a:prstGeom>
        </p:spPr>
      </p:pic>
      <p:pic>
        <p:nvPicPr>
          <p:cNvPr id="8" name="Picture 7">
            <a:extLst>
              <a:ext uri="{FF2B5EF4-FFF2-40B4-BE49-F238E27FC236}">
                <a16:creationId xmlns:a16="http://schemas.microsoft.com/office/drawing/2014/main" id="{DFAF4993-C193-5D3E-824E-4BFC2FDFEEEE}"/>
              </a:ext>
            </a:extLst>
          </p:cNvPr>
          <p:cNvPicPr>
            <a:picLocks noChangeAspect="1"/>
          </p:cNvPicPr>
          <p:nvPr/>
        </p:nvPicPr>
        <p:blipFill>
          <a:blip r:embed="rId4"/>
          <a:stretch>
            <a:fillRect/>
          </a:stretch>
        </p:blipFill>
        <p:spPr>
          <a:xfrm>
            <a:off x="4359390" y="1325533"/>
            <a:ext cx="4155960" cy="5117094"/>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24BC4A3F-A607-DD10-5104-23CEDD4A4B01}"/>
                  </a:ext>
                </a:extLst>
              </p14:cNvPr>
              <p14:cNvContentPartPr/>
              <p14:nvPr/>
            </p14:nvContentPartPr>
            <p14:xfrm>
              <a:off x="1297997" y="1943675"/>
              <a:ext cx="1899450" cy="32130"/>
            </p14:xfrm>
          </p:contentPart>
        </mc:Choice>
        <mc:Fallback xmlns="">
          <p:pic>
            <p:nvPicPr>
              <p:cNvPr id="2" name="Ink 1">
                <a:extLst>
                  <a:ext uri="{FF2B5EF4-FFF2-40B4-BE49-F238E27FC236}">
                    <a16:creationId xmlns:a16="http://schemas.microsoft.com/office/drawing/2014/main" id="{24BC4A3F-A607-DD10-5104-23CEDD4A4B01}"/>
                  </a:ext>
                </a:extLst>
              </p:cNvPr>
              <p:cNvPicPr/>
              <p:nvPr/>
            </p:nvPicPr>
            <p:blipFill>
              <a:blip r:embed="rId6"/>
              <a:stretch>
                <a:fillRect/>
              </a:stretch>
            </p:blipFill>
            <p:spPr>
              <a:xfrm>
                <a:off x="1244005" y="1835372"/>
                <a:ext cx="2007075" cy="248376"/>
              </a:xfrm>
              <a:prstGeom prst="rect">
                <a:avLst/>
              </a:prstGeom>
            </p:spPr>
          </p:pic>
        </mc:Fallback>
      </mc:AlternateContent>
    </p:spTree>
    <p:extLst>
      <p:ext uri="{BB962C8B-B14F-4D97-AF65-F5344CB8AC3E}">
        <p14:creationId xmlns:p14="http://schemas.microsoft.com/office/powerpoint/2010/main" val="339381142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11087-98FC-1861-299B-F997CB0E0EC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4824707-1F39-580D-DB3D-44A0BC2C9548}"/>
              </a:ext>
            </a:extLst>
          </p:cNvPr>
          <p:cNvSpPr>
            <a:spLocks noGrp="1"/>
          </p:cNvSpPr>
          <p:nvPr>
            <p:ph type="title"/>
          </p:nvPr>
        </p:nvSpPr>
        <p:spPr/>
        <p:txBody>
          <a:bodyPr>
            <a:normAutofit fontScale="90000"/>
          </a:bodyPr>
          <a:lstStyle/>
          <a:p>
            <a:r>
              <a:rPr lang="en-US"/>
              <a:t>Division of Water – Compliance and Inspections</a:t>
            </a:r>
            <a:br>
              <a:rPr lang="en-US"/>
            </a:br>
            <a:br>
              <a:rPr lang="en-US"/>
            </a:br>
            <a:br>
              <a:rPr lang="en-US"/>
            </a:br>
            <a:endParaRPr lang="en-US"/>
          </a:p>
        </p:txBody>
      </p:sp>
      <p:sp>
        <p:nvSpPr>
          <p:cNvPr id="4" name="Content Placeholder 3">
            <a:extLst>
              <a:ext uri="{FF2B5EF4-FFF2-40B4-BE49-F238E27FC236}">
                <a16:creationId xmlns:a16="http://schemas.microsoft.com/office/drawing/2014/main" id="{D80B3B45-0C98-C770-42C9-BD1D523F5C67}"/>
              </a:ext>
            </a:extLst>
          </p:cNvPr>
          <p:cNvSpPr>
            <a:spLocks noGrp="1"/>
          </p:cNvSpPr>
          <p:nvPr>
            <p:ph idx="1"/>
          </p:nvPr>
        </p:nvSpPr>
        <p:spPr/>
        <p:txBody>
          <a:bodyPr/>
          <a:lstStyle/>
          <a:p>
            <a:pPr marL="0" indent="0">
              <a:buNone/>
            </a:pPr>
            <a:r>
              <a:rPr lang="en-US" b="0" i="0">
                <a:solidFill>
                  <a:srgbClr val="333333"/>
                </a:solidFill>
                <a:effectLst/>
                <a:latin typeface="Rubik"/>
              </a:rPr>
              <a:t>Performs a number of critical </a:t>
            </a:r>
          </a:p>
          <a:p>
            <a:pPr marL="0" indent="0">
              <a:buNone/>
            </a:pPr>
            <a:r>
              <a:rPr lang="en-US">
                <a:solidFill>
                  <a:srgbClr val="333333"/>
                </a:solidFill>
                <a:latin typeface="Rubik"/>
              </a:rPr>
              <a:t>functions to help prevent and </a:t>
            </a:r>
          </a:p>
          <a:p>
            <a:pPr marL="0" indent="0">
              <a:buNone/>
            </a:pPr>
            <a:r>
              <a:rPr lang="en-US">
                <a:solidFill>
                  <a:srgbClr val="333333"/>
                </a:solidFill>
                <a:latin typeface="Rubik"/>
              </a:rPr>
              <a:t>address problems with water</a:t>
            </a:r>
          </a:p>
          <a:p>
            <a:pPr marL="0" indent="0">
              <a:buNone/>
            </a:pPr>
            <a:r>
              <a:rPr lang="en-US">
                <a:solidFill>
                  <a:srgbClr val="333333"/>
                </a:solidFill>
                <a:latin typeface="Rubik"/>
              </a:rPr>
              <a:t>pollution.</a:t>
            </a:r>
          </a:p>
          <a:p>
            <a:pPr marL="0" indent="0">
              <a:buNone/>
            </a:pPr>
            <a:endParaRPr lang="en-US"/>
          </a:p>
        </p:txBody>
      </p:sp>
      <p:pic>
        <p:nvPicPr>
          <p:cNvPr id="6" name="Picture 5">
            <a:extLst>
              <a:ext uri="{FF2B5EF4-FFF2-40B4-BE49-F238E27FC236}">
                <a16:creationId xmlns:a16="http://schemas.microsoft.com/office/drawing/2014/main" id="{7A222284-01EA-01AA-3838-162C807E5E4D}"/>
              </a:ext>
            </a:extLst>
          </p:cNvPr>
          <p:cNvPicPr>
            <a:picLocks noChangeAspect="1"/>
          </p:cNvPicPr>
          <p:nvPr/>
        </p:nvPicPr>
        <p:blipFill>
          <a:blip r:embed="rId3"/>
          <a:stretch>
            <a:fillRect/>
          </a:stretch>
        </p:blipFill>
        <p:spPr>
          <a:xfrm>
            <a:off x="5126854" y="1635162"/>
            <a:ext cx="3614876" cy="4273477"/>
          </a:xfrm>
          <a:prstGeom prst="rect">
            <a:avLst/>
          </a:prstGeom>
        </p:spPr>
      </p:pic>
    </p:spTree>
    <p:extLst>
      <p:ext uri="{BB962C8B-B14F-4D97-AF65-F5344CB8AC3E}">
        <p14:creationId xmlns:p14="http://schemas.microsoft.com/office/powerpoint/2010/main" val="306217409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38150-216F-AFB6-0D3A-9224B21F188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9AB3FE-D055-CBEC-A0BC-9FB98B2044B3}"/>
              </a:ext>
            </a:extLst>
          </p:cNvPr>
          <p:cNvSpPr>
            <a:spLocks noGrp="1"/>
          </p:cNvSpPr>
          <p:nvPr>
            <p:ph type="title"/>
          </p:nvPr>
        </p:nvSpPr>
        <p:spPr/>
        <p:txBody>
          <a:bodyPr>
            <a:normAutofit fontScale="90000"/>
          </a:bodyPr>
          <a:lstStyle/>
          <a:p>
            <a:r>
              <a:rPr lang="en-US"/>
              <a:t>Division of Water – Compliance and Inspections</a:t>
            </a:r>
            <a:br>
              <a:rPr lang="en-US"/>
            </a:br>
            <a:br>
              <a:rPr lang="en-US"/>
            </a:br>
            <a:br>
              <a:rPr lang="en-US"/>
            </a:br>
            <a:endParaRPr lang="en-US"/>
          </a:p>
        </p:txBody>
      </p:sp>
      <p:sp>
        <p:nvSpPr>
          <p:cNvPr id="4" name="Content Placeholder 3">
            <a:extLst>
              <a:ext uri="{FF2B5EF4-FFF2-40B4-BE49-F238E27FC236}">
                <a16:creationId xmlns:a16="http://schemas.microsoft.com/office/drawing/2014/main" id="{49C4205C-833F-A0A5-A9A4-4A669DEBBC9D}"/>
              </a:ext>
            </a:extLst>
          </p:cNvPr>
          <p:cNvSpPr>
            <a:spLocks noGrp="1"/>
          </p:cNvSpPr>
          <p:nvPr>
            <p:ph idx="1"/>
          </p:nvPr>
        </p:nvSpPr>
        <p:spPr/>
        <p:txBody>
          <a:bodyPr/>
          <a:lstStyle/>
          <a:p>
            <a:pPr marL="0" indent="0">
              <a:buNone/>
            </a:pPr>
            <a:r>
              <a:rPr lang="en-US" b="0" i="0">
                <a:solidFill>
                  <a:srgbClr val="333333"/>
                </a:solidFill>
                <a:effectLst/>
                <a:latin typeface="Rubik"/>
              </a:rPr>
              <a:t> CMOM</a:t>
            </a:r>
          </a:p>
          <a:p>
            <a:pPr marL="0" indent="0">
              <a:buNone/>
            </a:pPr>
            <a:r>
              <a:rPr lang="en-US" sz="1500" b="0" i="0">
                <a:solidFill>
                  <a:srgbClr val="333333"/>
                </a:solidFill>
                <a:effectLst/>
                <a:latin typeface="Rubik"/>
              </a:rPr>
              <a:t>“CMOM” stands for Capacity, Management, Operation, and Maintenance.  A CMOM program is a framework of self-assessment and practices that help a sewer system manage, operate, and maintain their collection systems; investigate and provide adequate collection system and treatment plant capacities; and respond to and prevent unauthorized discharges such as sanitary sewer overflows (SSOs) and other non-compliance.</a:t>
            </a:r>
          </a:p>
          <a:p>
            <a:pPr marL="0" indent="0">
              <a:buNone/>
            </a:pPr>
            <a:endParaRPr lang="en-US" sz="1500">
              <a:solidFill>
                <a:srgbClr val="333333"/>
              </a:solidFill>
              <a:latin typeface="Rubik"/>
            </a:endParaRPr>
          </a:p>
          <a:p>
            <a:pPr marL="0" indent="0">
              <a:buNone/>
            </a:pPr>
            <a:r>
              <a:rPr lang="en-US">
                <a:solidFill>
                  <a:srgbClr val="333333"/>
                </a:solidFill>
                <a:latin typeface="Rubik"/>
              </a:rPr>
              <a:t>Info available in this section:</a:t>
            </a:r>
          </a:p>
          <a:p>
            <a:r>
              <a:rPr lang="en-US">
                <a:solidFill>
                  <a:srgbClr val="333333"/>
                </a:solidFill>
                <a:latin typeface="Rubik"/>
              </a:rPr>
              <a:t>CMOM Self-Assessment</a:t>
            </a:r>
          </a:p>
          <a:p>
            <a:r>
              <a:rPr lang="en-US">
                <a:solidFill>
                  <a:srgbClr val="333333"/>
                </a:solidFill>
                <a:latin typeface="Rubik"/>
              </a:rPr>
              <a:t>CMOM Plan of Action</a:t>
            </a:r>
          </a:p>
          <a:p>
            <a:r>
              <a:rPr lang="en-US">
                <a:solidFill>
                  <a:srgbClr val="333333"/>
                </a:solidFill>
                <a:latin typeface="Rubik"/>
              </a:rPr>
              <a:t>Modifications of CMOM Programs and Documentation</a:t>
            </a:r>
            <a:endParaRPr lang="en-US"/>
          </a:p>
        </p:txBody>
      </p:sp>
    </p:spTree>
    <p:extLst>
      <p:ext uri="{BB962C8B-B14F-4D97-AF65-F5344CB8AC3E}">
        <p14:creationId xmlns:p14="http://schemas.microsoft.com/office/powerpoint/2010/main" val="9548593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E31EE-6F75-8105-EE1A-7ABB5A2DA27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A006F0-95EB-0A5D-A311-9FB5C3AA8441}"/>
              </a:ext>
            </a:extLst>
          </p:cNvPr>
          <p:cNvSpPr>
            <a:spLocks noGrp="1"/>
          </p:cNvSpPr>
          <p:nvPr>
            <p:ph type="title"/>
          </p:nvPr>
        </p:nvSpPr>
        <p:spPr/>
        <p:txBody>
          <a:bodyPr>
            <a:normAutofit fontScale="90000"/>
          </a:bodyPr>
          <a:lstStyle/>
          <a:p>
            <a:r>
              <a:rPr lang="en-US"/>
              <a:t>Division of Water – Compliance and Inspections</a:t>
            </a:r>
            <a:br>
              <a:rPr lang="en-US"/>
            </a:br>
            <a:br>
              <a:rPr lang="en-US"/>
            </a:br>
            <a:br>
              <a:rPr lang="en-US"/>
            </a:br>
            <a:endParaRPr lang="en-US"/>
          </a:p>
        </p:txBody>
      </p:sp>
      <p:sp>
        <p:nvSpPr>
          <p:cNvPr id="4" name="Content Placeholder 3">
            <a:extLst>
              <a:ext uri="{FF2B5EF4-FFF2-40B4-BE49-F238E27FC236}">
                <a16:creationId xmlns:a16="http://schemas.microsoft.com/office/drawing/2014/main" id="{BAC205CE-D87F-9808-4C53-53CBADD0CF10}"/>
              </a:ext>
            </a:extLst>
          </p:cNvPr>
          <p:cNvSpPr>
            <a:spLocks noGrp="1"/>
          </p:cNvSpPr>
          <p:nvPr>
            <p:ph idx="1"/>
          </p:nvPr>
        </p:nvSpPr>
        <p:spPr/>
        <p:txBody>
          <a:bodyPr/>
          <a:lstStyle/>
          <a:p>
            <a:pPr marL="0" indent="0">
              <a:buNone/>
            </a:pPr>
            <a:endParaRPr lang="en-US" sz="1200">
              <a:solidFill>
                <a:srgbClr val="333333"/>
              </a:solidFill>
              <a:latin typeface="Rubik"/>
            </a:endParaRPr>
          </a:p>
          <a:p>
            <a:pPr marL="0" indent="0">
              <a:buNone/>
            </a:pPr>
            <a:r>
              <a:rPr lang="en-US" sz="1800"/>
              <a:t>Combined Sewer Systems and CSOs</a:t>
            </a:r>
          </a:p>
          <a:p>
            <a:pPr marL="0" indent="0">
              <a:buNone/>
            </a:pPr>
            <a:r>
              <a:rPr lang="en-US" sz="1800"/>
              <a:t>Field Operations</a:t>
            </a:r>
          </a:p>
          <a:p>
            <a:pPr marL="0" indent="0">
              <a:buNone/>
            </a:pPr>
            <a:r>
              <a:rPr lang="en-US" sz="1800"/>
              <a:t>Municipal Separate Storm Sewer Systems (MS4s)</a:t>
            </a:r>
          </a:p>
          <a:p>
            <a:pPr marL="0" indent="0">
              <a:buNone/>
            </a:pPr>
            <a:r>
              <a:rPr lang="en-US" sz="1800"/>
              <a:t>Pretreatment</a:t>
            </a:r>
          </a:p>
        </p:txBody>
      </p:sp>
      <p:pic>
        <p:nvPicPr>
          <p:cNvPr id="6" name="Picture 5">
            <a:extLst>
              <a:ext uri="{FF2B5EF4-FFF2-40B4-BE49-F238E27FC236}">
                <a16:creationId xmlns:a16="http://schemas.microsoft.com/office/drawing/2014/main" id="{7B589FA3-44AE-0BDC-E457-48A5F7557847}"/>
              </a:ext>
            </a:extLst>
          </p:cNvPr>
          <p:cNvPicPr>
            <a:picLocks noChangeAspect="1"/>
          </p:cNvPicPr>
          <p:nvPr/>
        </p:nvPicPr>
        <p:blipFill>
          <a:blip r:embed="rId3"/>
          <a:stretch>
            <a:fillRect/>
          </a:stretch>
        </p:blipFill>
        <p:spPr>
          <a:xfrm>
            <a:off x="5181600" y="2447998"/>
            <a:ext cx="3614876" cy="4273477"/>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9D488A54-180A-FDF1-47A1-168185CBA6A3}"/>
                  </a:ext>
                </a:extLst>
              </p14:cNvPr>
              <p14:cNvContentPartPr/>
              <p14:nvPr/>
            </p14:nvContentPartPr>
            <p14:xfrm>
              <a:off x="5978987" y="3799655"/>
              <a:ext cx="1205010" cy="28080"/>
            </p14:xfrm>
          </p:contentPart>
        </mc:Choice>
        <mc:Fallback xmlns="">
          <p:pic>
            <p:nvPicPr>
              <p:cNvPr id="2" name="Ink 1">
                <a:extLst>
                  <a:ext uri="{FF2B5EF4-FFF2-40B4-BE49-F238E27FC236}">
                    <a16:creationId xmlns:a16="http://schemas.microsoft.com/office/drawing/2014/main" id="{9D488A54-180A-FDF1-47A1-168185CBA6A3}"/>
                  </a:ext>
                </a:extLst>
              </p:cNvPr>
              <p:cNvPicPr/>
              <p:nvPr/>
            </p:nvPicPr>
            <p:blipFill>
              <a:blip r:embed="rId5"/>
              <a:stretch>
                <a:fillRect/>
              </a:stretch>
            </p:blipFill>
            <p:spPr>
              <a:xfrm>
                <a:off x="5924999" y="3691655"/>
                <a:ext cx="1312626" cy="243720"/>
              </a:xfrm>
              <a:prstGeom prst="rect">
                <a:avLst/>
              </a:prstGeom>
            </p:spPr>
          </p:pic>
        </mc:Fallback>
      </mc:AlternateContent>
    </p:spTree>
    <p:extLst>
      <p:ext uri="{BB962C8B-B14F-4D97-AF65-F5344CB8AC3E}">
        <p14:creationId xmlns:p14="http://schemas.microsoft.com/office/powerpoint/2010/main" val="158588353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E334F-6EF8-A92F-9798-558C025E9FE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9A9A8E-E161-ACBF-2D12-EA71D5FD4254}"/>
              </a:ext>
            </a:extLst>
          </p:cNvPr>
          <p:cNvSpPr>
            <a:spLocks noGrp="1"/>
          </p:cNvSpPr>
          <p:nvPr>
            <p:ph type="title"/>
          </p:nvPr>
        </p:nvSpPr>
        <p:spPr/>
        <p:txBody>
          <a:bodyPr>
            <a:normAutofit fontScale="90000"/>
          </a:bodyPr>
          <a:lstStyle/>
          <a:p>
            <a:r>
              <a:rPr lang="en-US"/>
              <a:t>Division of Water</a:t>
            </a:r>
            <a:br>
              <a:rPr lang="en-US"/>
            </a:br>
            <a:br>
              <a:rPr lang="en-US"/>
            </a:br>
            <a:br>
              <a:rPr lang="en-US"/>
            </a:br>
            <a:endParaRPr lang="en-US"/>
          </a:p>
        </p:txBody>
      </p:sp>
      <p:sp>
        <p:nvSpPr>
          <p:cNvPr id="4" name="Content Placeholder 3">
            <a:extLst>
              <a:ext uri="{FF2B5EF4-FFF2-40B4-BE49-F238E27FC236}">
                <a16:creationId xmlns:a16="http://schemas.microsoft.com/office/drawing/2014/main" id="{CEC15C73-4E5C-0493-28D1-A40D0B15ABB6}"/>
              </a:ext>
            </a:extLst>
          </p:cNvPr>
          <p:cNvSpPr>
            <a:spLocks noGrp="1"/>
          </p:cNvSpPr>
          <p:nvPr>
            <p:ph idx="1"/>
          </p:nvPr>
        </p:nvSpPr>
        <p:spPr/>
        <p:txBody>
          <a:bodyPr/>
          <a:lstStyle/>
          <a:p>
            <a:pPr marL="0" indent="0">
              <a:buNone/>
            </a:pPr>
            <a:r>
              <a:rPr lang="en-US" b="0" i="0">
                <a:solidFill>
                  <a:srgbClr val="333333"/>
                </a:solidFill>
                <a:effectLst/>
                <a:latin typeface="Rubik"/>
              </a:rPr>
              <a:t> </a:t>
            </a:r>
            <a:endParaRPr lang="en-US"/>
          </a:p>
        </p:txBody>
      </p:sp>
      <p:pic>
        <p:nvPicPr>
          <p:cNvPr id="5" name="Picture 4">
            <a:extLst>
              <a:ext uri="{FF2B5EF4-FFF2-40B4-BE49-F238E27FC236}">
                <a16:creationId xmlns:a16="http://schemas.microsoft.com/office/drawing/2014/main" id="{F05C6D69-994E-C8D7-3138-91A0D67E83F5}"/>
              </a:ext>
            </a:extLst>
          </p:cNvPr>
          <p:cNvPicPr>
            <a:picLocks noChangeAspect="1"/>
          </p:cNvPicPr>
          <p:nvPr/>
        </p:nvPicPr>
        <p:blipFill>
          <a:blip r:embed="rId3"/>
          <a:stretch>
            <a:fillRect/>
          </a:stretch>
        </p:blipFill>
        <p:spPr>
          <a:xfrm>
            <a:off x="628650" y="1554214"/>
            <a:ext cx="3119403" cy="4275086"/>
          </a:xfrm>
          <a:prstGeom prst="rect">
            <a:avLst/>
          </a:prstGeom>
        </p:spPr>
      </p:pic>
      <p:pic>
        <p:nvPicPr>
          <p:cNvPr id="8" name="Picture 7">
            <a:extLst>
              <a:ext uri="{FF2B5EF4-FFF2-40B4-BE49-F238E27FC236}">
                <a16:creationId xmlns:a16="http://schemas.microsoft.com/office/drawing/2014/main" id="{935A3EB9-706A-5822-5E9E-3FDD30270EA3}"/>
              </a:ext>
            </a:extLst>
          </p:cNvPr>
          <p:cNvPicPr>
            <a:picLocks noChangeAspect="1"/>
          </p:cNvPicPr>
          <p:nvPr/>
        </p:nvPicPr>
        <p:blipFill>
          <a:blip r:embed="rId4"/>
          <a:stretch>
            <a:fillRect/>
          </a:stretch>
        </p:blipFill>
        <p:spPr>
          <a:xfrm>
            <a:off x="4572000" y="1554214"/>
            <a:ext cx="3557958" cy="4380794"/>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26E91188-3533-0D9F-DBDA-14A660DADC9D}"/>
                  </a:ext>
                </a:extLst>
              </p14:cNvPr>
              <p14:cNvContentPartPr/>
              <p14:nvPr/>
            </p14:nvContentPartPr>
            <p14:xfrm>
              <a:off x="1271537" y="4665275"/>
              <a:ext cx="1017900" cy="8100"/>
            </p14:xfrm>
          </p:contentPart>
        </mc:Choice>
        <mc:Fallback xmlns="">
          <p:pic>
            <p:nvPicPr>
              <p:cNvPr id="2" name="Ink 1">
                <a:extLst>
                  <a:ext uri="{FF2B5EF4-FFF2-40B4-BE49-F238E27FC236}">
                    <a16:creationId xmlns:a16="http://schemas.microsoft.com/office/drawing/2014/main" id="{26E91188-3533-0D9F-DBDA-14A660DADC9D}"/>
                  </a:ext>
                </a:extLst>
              </p:cNvPr>
              <p:cNvPicPr/>
              <p:nvPr/>
            </p:nvPicPr>
            <p:blipFill>
              <a:blip r:embed="rId6"/>
              <a:stretch>
                <a:fillRect/>
              </a:stretch>
            </p:blipFill>
            <p:spPr>
              <a:xfrm>
                <a:off x="1217547" y="4559623"/>
                <a:ext cx="1125521" cy="219052"/>
              </a:xfrm>
              <a:prstGeom prst="rect">
                <a:avLst/>
              </a:prstGeom>
            </p:spPr>
          </p:pic>
        </mc:Fallback>
      </mc:AlternateContent>
    </p:spTree>
    <p:extLst>
      <p:ext uri="{BB962C8B-B14F-4D97-AF65-F5344CB8AC3E}">
        <p14:creationId xmlns:p14="http://schemas.microsoft.com/office/powerpoint/2010/main" val="267270025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E8180-657A-62A7-97B6-E42709F374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C8C8214-F81C-C39C-FC7E-10CABF7CFC42}"/>
              </a:ext>
            </a:extLst>
          </p:cNvPr>
          <p:cNvSpPr>
            <a:spLocks noGrp="1"/>
          </p:cNvSpPr>
          <p:nvPr>
            <p:ph type="title"/>
          </p:nvPr>
        </p:nvSpPr>
        <p:spPr/>
        <p:txBody>
          <a:bodyPr>
            <a:normAutofit fontScale="90000"/>
          </a:bodyPr>
          <a:lstStyle/>
          <a:p>
            <a:r>
              <a:rPr lang="en-US"/>
              <a:t>Division of Water – Drinking Water</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05358E08-5199-3CD9-B76D-2674E3D250F6}"/>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6" name="Picture 5">
            <a:extLst>
              <a:ext uri="{FF2B5EF4-FFF2-40B4-BE49-F238E27FC236}">
                <a16:creationId xmlns:a16="http://schemas.microsoft.com/office/drawing/2014/main" id="{F5BF99BA-8749-FD70-A959-51BA126E8E29}"/>
              </a:ext>
            </a:extLst>
          </p:cNvPr>
          <p:cNvPicPr>
            <a:picLocks noChangeAspect="1"/>
          </p:cNvPicPr>
          <p:nvPr/>
        </p:nvPicPr>
        <p:blipFill>
          <a:blip r:embed="rId3"/>
          <a:stretch>
            <a:fillRect/>
          </a:stretch>
        </p:blipFill>
        <p:spPr>
          <a:xfrm>
            <a:off x="209938" y="2041776"/>
            <a:ext cx="4248929" cy="3958975"/>
          </a:xfrm>
          <a:prstGeom prst="rect">
            <a:avLst/>
          </a:prstGeom>
        </p:spPr>
      </p:pic>
      <p:pic>
        <p:nvPicPr>
          <p:cNvPr id="8" name="Picture 7">
            <a:extLst>
              <a:ext uri="{FF2B5EF4-FFF2-40B4-BE49-F238E27FC236}">
                <a16:creationId xmlns:a16="http://schemas.microsoft.com/office/drawing/2014/main" id="{B51D0265-4936-F4AC-877D-6C6635C91B9F}"/>
              </a:ext>
            </a:extLst>
          </p:cNvPr>
          <p:cNvPicPr>
            <a:picLocks noChangeAspect="1"/>
          </p:cNvPicPr>
          <p:nvPr/>
        </p:nvPicPr>
        <p:blipFill>
          <a:blip r:embed="rId4"/>
          <a:stretch>
            <a:fillRect/>
          </a:stretch>
        </p:blipFill>
        <p:spPr>
          <a:xfrm>
            <a:off x="4685135" y="2041775"/>
            <a:ext cx="4323407" cy="2416173"/>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0242176D-9B46-C657-032B-DD050D398D65}"/>
                  </a:ext>
                </a:extLst>
              </p14:cNvPr>
              <p14:cNvContentPartPr/>
              <p14:nvPr/>
            </p14:nvContentPartPr>
            <p14:xfrm>
              <a:off x="998567" y="2747735"/>
              <a:ext cx="1584360" cy="41040"/>
            </p14:xfrm>
          </p:contentPart>
        </mc:Choice>
        <mc:Fallback xmlns="">
          <p:pic>
            <p:nvPicPr>
              <p:cNvPr id="2" name="Ink 1">
                <a:extLst>
                  <a:ext uri="{FF2B5EF4-FFF2-40B4-BE49-F238E27FC236}">
                    <a16:creationId xmlns:a16="http://schemas.microsoft.com/office/drawing/2014/main" id="{0242176D-9B46-C657-032B-DD050D398D65}"/>
                  </a:ext>
                </a:extLst>
              </p:cNvPr>
              <p:cNvPicPr/>
              <p:nvPr/>
            </p:nvPicPr>
            <p:blipFill>
              <a:blip r:embed="rId6"/>
              <a:stretch>
                <a:fillRect/>
              </a:stretch>
            </p:blipFill>
            <p:spPr>
              <a:xfrm>
                <a:off x="944579" y="2639735"/>
                <a:ext cx="1691976" cy="256680"/>
              </a:xfrm>
              <a:prstGeom prst="rect">
                <a:avLst/>
              </a:prstGeom>
            </p:spPr>
          </p:pic>
        </mc:Fallback>
      </mc:AlternateContent>
    </p:spTree>
    <p:extLst>
      <p:ext uri="{BB962C8B-B14F-4D97-AF65-F5344CB8AC3E}">
        <p14:creationId xmlns:p14="http://schemas.microsoft.com/office/powerpoint/2010/main" val="154663632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1F1F5-D4E8-53C7-5CE0-AA3F30C2A9C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5F500DD-DBBF-303A-2F05-745A861A032D}"/>
              </a:ext>
            </a:extLst>
          </p:cNvPr>
          <p:cNvSpPr>
            <a:spLocks noGrp="1"/>
          </p:cNvSpPr>
          <p:nvPr>
            <p:ph type="title"/>
          </p:nvPr>
        </p:nvSpPr>
        <p:spPr/>
        <p:txBody>
          <a:bodyPr>
            <a:normAutofit fontScale="90000"/>
          </a:bodyPr>
          <a:lstStyle/>
          <a:p>
            <a:r>
              <a:rPr lang="en-US"/>
              <a:t>Drinking Water – Check Your Pipes KY</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7A84FFF4-98D7-A1EF-3DDF-331739D21429}"/>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9" name="Picture 8">
            <a:extLst>
              <a:ext uri="{FF2B5EF4-FFF2-40B4-BE49-F238E27FC236}">
                <a16:creationId xmlns:a16="http://schemas.microsoft.com/office/drawing/2014/main" id="{8263E477-938A-4F3C-4AE6-F93AD17BAA57}"/>
              </a:ext>
            </a:extLst>
          </p:cNvPr>
          <p:cNvPicPr>
            <a:picLocks noChangeAspect="1"/>
          </p:cNvPicPr>
          <p:nvPr/>
        </p:nvPicPr>
        <p:blipFill>
          <a:blip r:embed="rId3"/>
          <a:stretch>
            <a:fillRect/>
          </a:stretch>
        </p:blipFill>
        <p:spPr>
          <a:xfrm>
            <a:off x="1193903" y="1143000"/>
            <a:ext cx="7177749" cy="5349875"/>
          </a:xfrm>
          <a:prstGeom prst="rect">
            <a:avLst/>
          </a:prstGeom>
        </p:spPr>
      </p:pic>
    </p:spTree>
    <p:extLst>
      <p:ext uri="{BB962C8B-B14F-4D97-AF65-F5344CB8AC3E}">
        <p14:creationId xmlns:p14="http://schemas.microsoft.com/office/powerpoint/2010/main" val="74558065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7B8FF-440A-A85E-282A-181025D696F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BAAC0B3-D1D7-13F3-D304-849B5CBA62D1}"/>
              </a:ext>
            </a:extLst>
          </p:cNvPr>
          <p:cNvSpPr>
            <a:spLocks noGrp="1"/>
          </p:cNvSpPr>
          <p:nvPr>
            <p:ph type="title"/>
          </p:nvPr>
        </p:nvSpPr>
        <p:spPr/>
        <p:txBody>
          <a:bodyPr>
            <a:normAutofit fontScale="90000"/>
          </a:bodyPr>
          <a:lstStyle/>
          <a:p>
            <a:r>
              <a:rPr lang="en-US"/>
              <a:t>Drinking Water – Check Your Pipes KY</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ED0A8B2B-A596-BD82-CB04-E42541635F97}"/>
              </a:ext>
            </a:extLst>
          </p:cNvPr>
          <p:cNvSpPr>
            <a:spLocks noGrp="1"/>
          </p:cNvSpPr>
          <p:nvPr>
            <p:ph idx="1"/>
          </p:nvPr>
        </p:nvSpPr>
        <p:spPr>
          <a:xfrm>
            <a:off x="405288" y="1447800"/>
            <a:ext cx="8510111" cy="4610100"/>
          </a:xfrm>
        </p:spPr>
        <p:txBody>
          <a:bodyPr>
            <a:normAutofit/>
          </a:bodyPr>
          <a:lstStyle/>
          <a:p>
            <a:pPr marL="0" indent="0">
              <a:buNone/>
            </a:pPr>
            <a:r>
              <a:rPr lang="en-US" sz="1800">
                <a:solidFill>
                  <a:srgbClr val="333333"/>
                </a:solidFill>
                <a:latin typeface="Rubik"/>
              </a:rPr>
              <a:t>Link to website geared toward the public explaining lead in drinking water and how they can help the utility complete the service line inventory and better protect themselves from lead.</a:t>
            </a:r>
          </a:p>
          <a:p>
            <a:pPr marL="0" indent="0">
              <a:buNone/>
            </a:pPr>
            <a:endParaRPr lang="en-US" sz="1800">
              <a:solidFill>
                <a:srgbClr val="333333"/>
              </a:solidFill>
              <a:latin typeface="Rubik"/>
            </a:endParaRPr>
          </a:p>
          <a:p>
            <a:pPr marL="0" indent="0">
              <a:buNone/>
            </a:pPr>
            <a:r>
              <a:rPr lang="en-US" sz="1800">
                <a:solidFill>
                  <a:srgbClr val="333333"/>
                </a:solidFill>
                <a:latin typeface="Rubik"/>
              </a:rPr>
              <a:t>Video demonstrating the different types of </a:t>
            </a:r>
          </a:p>
          <a:p>
            <a:pPr marL="0" indent="0">
              <a:buNone/>
            </a:pPr>
            <a:r>
              <a:rPr lang="en-US" sz="1800">
                <a:solidFill>
                  <a:srgbClr val="333333"/>
                </a:solidFill>
                <a:latin typeface="Rubik"/>
              </a:rPr>
              <a:t>service line and how to identify it.</a:t>
            </a:r>
          </a:p>
          <a:p>
            <a:pPr marL="0" indent="0">
              <a:buNone/>
            </a:pPr>
            <a:endParaRPr lang="en-US" sz="1800">
              <a:solidFill>
                <a:srgbClr val="333333"/>
              </a:solidFill>
              <a:latin typeface="Rubik"/>
            </a:endParaRPr>
          </a:p>
          <a:p>
            <a:pPr marL="0" indent="0">
              <a:buNone/>
            </a:pPr>
            <a:r>
              <a:rPr lang="en-US" sz="1800">
                <a:solidFill>
                  <a:srgbClr val="333333"/>
                </a:solidFill>
                <a:latin typeface="Rubik"/>
              </a:rPr>
              <a:t>Social media posts and info that </a:t>
            </a:r>
          </a:p>
          <a:p>
            <a:pPr marL="0" indent="0">
              <a:buNone/>
            </a:pPr>
            <a:r>
              <a:rPr lang="en-US" sz="1800">
                <a:solidFill>
                  <a:srgbClr val="333333"/>
                </a:solidFill>
                <a:latin typeface="Rubik"/>
              </a:rPr>
              <a:t>utilities can use on their own </a:t>
            </a:r>
          </a:p>
          <a:p>
            <a:pPr marL="0" indent="0">
              <a:buNone/>
            </a:pPr>
            <a:r>
              <a:rPr lang="en-US" sz="1800">
                <a:solidFill>
                  <a:srgbClr val="333333"/>
                </a:solidFill>
                <a:latin typeface="Rubik"/>
              </a:rPr>
              <a:t>social media page.</a:t>
            </a:r>
          </a:p>
          <a:p>
            <a:pPr marL="0" indent="0">
              <a:buNone/>
            </a:pPr>
            <a:endParaRPr lang="en-US" sz="1800">
              <a:solidFill>
                <a:srgbClr val="333333"/>
              </a:solidFill>
              <a:latin typeface="Rubik"/>
            </a:endParaRPr>
          </a:p>
          <a:p>
            <a:pPr marL="0" indent="0">
              <a:buNone/>
            </a:pPr>
            <a:r>
              <a:rPr lang="en-US" sz="1800">
                <a:latin typeface="Rubik"/>
              </a:rPr>
              <a:t>Post card and door hanger examples</a:t>
            </a:r>
          </a:p>
        </p:txBody>
      </p:sp>
      <p:pic>
        <p:nvPicPr>
          <p:cNvPr id="5" name="Picture 4">
            <a:extLst>
              <a:ext uri="{FF2B5EF4-FFF2-40B4-BE49-F238E27FC236}">
                <a16:creationId xmlns:a16="http://schemas.microsoft.com/office/drawing/2014/main" id="{023BB9BD-6A03-9967-06BE-DE320B5565BA}"/>
              </a:ext>
            </a:extLst>
          </p:cNvPr>
          <p:cNvPicPr>
            <a:picLocks noChangeAspect="1"/>
          </p:cNvPicPr>
          <p:nvPr/>
        </p:nvPicPr>
        <p:blipFill>
          <a:blip r:embed="rId3"/>
          <a:stretch>
            <a:fillRect/>
          </a:stretch>
        </p:blipFill>
        <p:spPr>
          <a:xfrm>
            <a:off x="4056544" y="3276600"/>
            <a:ext cx="5087456" cy="2468648"/>
          </a:xfrm>
          <a:prstGeom prst="rect">
            <a:avLst/>
          </a:prstGeom>
          <a:effectLst>
            <a:outerShdw blurRad="50800" dist="38100" dir="13500000" algn="br" rotWithShape="0">
              <a:prstClr val="black">
                <a:alpha val="40000"/>
              </a:prstClr>
            </a:outerShdw>
            <a:softEdge rad="12700"/>
          </a:effectLst>
        </p:spPr>
      </p:pic>
    </p:spTree>
    <p:extLst>
      <p:ext uri="{BB962C8B-B14F-4D97-AF65-F5344CB8AC3E}">
        <p14:creationId xmlns:p14="http://schemas.microsoft.com/office/powerpoint/2010/main" val="223426553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DE3D4-E4AF-0261-524F-8F4C90E1BA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30E4F55-13BC-023B-8A5F-D4A00AC5AD40}"/>
              </a:ext>
            </a:extLst>
          </p:cNvPr>
          <p:cNvSpPr>
            <a:spLocks noGrp="1"/>
          </p:cNvSpPr>
          <p:nvPr>
            <p:ph type="title"/>
          </p:nvPr>
        </p:nvSpPr>
        <p:spPr/>
        <p:txBody>
          <a:bodyPr>
            <a:normAutofit fontScale="90000"/>
          </a:bodyPr>
          <a:lstStyle/>
          <a:p>
            <a:r>
              <a:rPr lang="en-US"/>
              <a:t>Division of Water – Drinking Water</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A1D5972E-A654-C9DE-F277-E4DBD7F2EB69}"/>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6" name="Picture 5">
            <a:extLst>
              <a:ext uri="{FF2B5EF4-FFF2-40B4-BE49-F238E27FC236}">
                <a16:creationId xmlns:a16="http://schemas.microsoft.com/office/drawing/2014/main" id="{B5CC6722-B428-A08A-63A2-C454817523A1}"/>
              </a:ext>
            </a:extLst>
          </p:cNvPr>
          <p:cNvPicPr>
            <a:picLocks noChangeAspect="1"/>
          </p:cNvPicPr>
          <p:nvPr/>
        </p:nvPicPr>
        <p:blipFill>
          <a:blip r:embed="rId3"/>
          <a:stretch>
            <a:fillRect/>
          </a:stretch>
        </p:blipFill>
        <p:spPr>
          <a:xfrm>
            <a:off x="209938" y="2041776"/>
            <a:ext cx="4248929" cy="3958975"/>
          </a:xfrm>
          <a:prstGeom prst="rect">
            <a:avLst/>
          </a:prstGeom>
        </p:spPr>
      </p:pic>
      <p:pic>
        <p:nvPicPr>
          <p:cNvPr id="8" name="Picture 7">
            <a:extLst>
              <a:ext uri="{FF2B5EF4-FFF2-40B4-BE49-F238E27FC236}">
                <a16:creationId xmlns:a16="http://schemas.microsoft.com/office/drawing/2014/main" id="{B6A3E505-05CD-95EC-A40A-E02A4B4127AD}"/>
              </a:ext>
            </a:extLst>
          </p:cNvPr>
          <p:cNvPicPr>
            <a:picLocks noChangeAspect="1"/>
          </p:cNvPicPr>
          <p:nvPr/>
        </p:nvPicPr>
        <p:blipFill>
          <a:blip r:embed="rId4"/>
          <a:stretch>
            <a:fillRect/>
          </a:stretch>
        </p:blipFill>
        <p:spPr>
          <a:xfrm>
            <a:off x="4685135" y="2041775"/>
            <a:ext cx="4323407" cy="2416173"/>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C5DBC4A6-D6C4-3192-4888-19BEDC1F3B6C}"/>
                  </a:ext>
                </a:extLst>
              </p14:cNvPr>
              <p14:cNvContentPartPr/>
              <p14:nvPr/>
            </p14:nvContentPartPr>
            <p14:xfrm>
              <a:off x="1025297" y="4330745"/>
              <a:ext cx="2476440" cy="95580"/>
            </p14:xfrm>
          </p:contentPart>
        </mc:Choice>
        <mc:Fallback xmlns="">
          <p:pic>
            <p:nvPicPr>
              <p:cNvPr id="2" name="Ink 1">
                <a:extLst>
                  <a:ext uri="{FF2B5EF4-FFF2-40B4-BE49-F238E27FC236}">
                    <a16:creationId xmlns:a16="http://schemas.microsoft.com/office/drawing/2014/main" id="{C5DBC4A6-D6C4-3192-4888-19BEDC1F3B6C}"/>
                  </a:ext>
                </a:extLst>
              </p:cNvPr>
              <p:cNvPicPr/>
              <p:nvPr/>
            </p:nvPicPr>
            <p:blipFill>
              <a:blip r:embed="rId6"/>
              <a:stretch>
                <a:fillRect/>
              </a:stretch>
            </p:blipFill>
            <p:spPr>
              <a:xfrm>
                <a:off x="971297" y="4222948"/>
                <a:ext cx="2584080" cy="310815"/>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971DEAA1-7AE5-6E35-4541-AC20425FF2EC}"/>
                  </a:ext>
                </a:extLst>
              </p14:cNvPr>
              <p14:cNvContentPartPr/>
              <p14:nvPr/>
            </p14:nvContentPartPr>
            <p14:xfrm>
              <a:off x="1045007" y="4579145"/>
              <a:ext cx="925290" cy="270"/>
            </p14:xfrm>
          </p:contentPart>
        </mc:Choice>
        <mc:Fallback xmlns="">
          <p:pic>
            <p:nvPicPr>
              <p:cNvPr id="5" name="Ink 4">
                <a:extLst>
                  <a:ext uri="{FF2B5EF4-FFF2-40B4-BE49-F238E27FC236}">
                    <a16:creationId xmlns:a16="http://schemas.microsoft.com/office/drawing/2014/main" id="{971DEAA1-7AE5-6E35-4541-AC20425FF2EC}"/>
                  </a:ext>
                </a:extLst>
              </p:cNvPr>
              <p:cNvPicPr/>
              <p:nvPr/>
            </p:nvPicPr>
            <p:blipFill>
              <a:blip r:embed="rId8"/>
              <a:stretch>
                <a:fillRect/>
              </a:stretch>
            </p:blipFill>
            <p:spPr>
              <a:xfrm>
                <a:off x="991023" y="4498145"/>
                <a:ext cx="1032899" cy="162000"/>
              </a:xfrm>
              <a:prstGeom prst="rect">
                <a:avLst/>
              </a:prstGeom>
            </p:spPr>
          </p:pic>
        </mc:Fallback>
      </mc:AlternateContent>
    </p:spTree>
    <p:extLst>
      <p:ext uri="{BB962C8B-B14F-4D97-AF65-F5344CB8AC3E}">
        <p14:creationId xmlns:p14="http://schemas.microsoft.com/office/powerpoint/2010/main" val="99027445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EFF7F-3F2B-F664-A77C-B5A94F7EA5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A4F91A-E0D9-B6EA-882B-99EE33C71DA0}"/>
              </a:ext>
            </a:extLst>
          </p:cNvPr>
          <p:cNvSpPr>
            <a:spLocks noGrp="1"/>
          </p:cNvSpPr>
          <p:nvPr>
            <p:ph type="title"/>
          </p:nvPr>
        </p:nvSpPr>
        <p:spPr/>
        <p:txBody>
          <a:bodyPr>
            <a:normAutofit fontScale="90000"/>
          </a:bodyPr>
          <a:lstStyle/>
          <a:p>
            <a:r>
              <a:rPr lang="en-US"/>
              <a:t>Drinking Water – Information For Water Treatment Professionals</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923CAD18-7766-F32E-CA6A-C1008F8EFF12}"/>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5" name="Picture 4">
            <a:extLst>
              <a:ext uri="{FF2B5EF4-FFF2-40B4-BE49-F238E27FC236}">
                <a16:creationId xmlns:a16="http://schemas.microsoft.com/office/drawing/2014/main" id="{EAB436FC-1B98-51A2-B550-75C20A77D45B}"/>
              </a:ext>
            </a:extLst>
          </p:cNvPr>
          <p:cNvPicPr>
            <a:picLocks noChangeAspect="1"/>
          </p:cNvPicPr>
          <p:nvPr/>
        </p:nvPicPr>
        <p:blipFill>
          <a:blip r:embed="rId3"/>
          <a:stretch>
            <a:fillRect/>
          </a:stretch>
        </p:blipFill>
        <p:spPr>
          <a:xfrm>
            <a:off x="269814" y="1969178"/>
            <a:ext cx="5780142" cy="3572245"/>
          </a:xfrm>
          <a:prstGeom prst="rect">
            <a:avLst/>
          </a:prstGeom>
        </p:spPr>
      </p:pic>
      <p:pic>
        <p:nvPicPr>
          <p:cNvPr id="7" name="Picture 6">
            <a:extLst>
              <a:ext uri="{FF2B5EF4-FFF2-40B4-BE49-F238E27FC236}">
                <a16:creationId xmlns:a16="http://schemas.microsoft.com/office/drawing/2014/main" id="{17765298-E5BC-C53A-93B2-77A61A44307B}"/>
              </a:ext>
            </a:extLst>
          </p:cNvPr>
          <p:cNvPicPr>
            <a:picLocks noChangeAspect="1"/>
          </p:cNvPicPr>
          <p:nvPr/>
        </p:nvPicPr>
        <p:blipFill>
          <a:blip r:embed="rId4"/>
          <a:stretch>
            <a:fillRect/>
          </a:stretch>
        </p:blipFill>
        <p:spPr>
          <a:xfrm>
            <a:off x="6195925" y="1223654"/>
            <a:ext cx="2678261" cy="5135012"/>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9496E72E-D802-885C-4A61-622ACEFE04AF}"/>
                  </a:ext>
                </a:extLst>
              </p14:cNvPr>
              <p14:cNvContentPartPr/>
              <p14:nvPr/>
            </p14:nvContentPartPr>
            <p14:xfrm>
              <a:off x="1151657" y="2414555"/>
              <a:ext cx="983340" cy="34020"/>
            </p14:xfrm>
          </p:contentPart>
        </mc:Choice>
        <mc:Fallback xmlns="">
          <p:pic>
            <p:nvPicPr>
              <p:cNvPr id="2" name="Ink 1">
                <a:extLst>
                  <a:ext uri="{FF2B5EF4-FFF2-40B4-BE49-F238E27FC236}">
                    <a16:creationId xmlns:a16="http://schemas.microsoft.com/office/drawing/2014/main" id="{9496E72E-D802-885C-4A61-622ACEFE04AF}"/>
                  </a:ext>
                </a:extLst>
              </p:cNvPr>
              <p:cNvPicPr/>
              <p:nvPr/>
            </p:nvPicPr>
            <p:blipFill>
              <a:blip r:embed="rId6"/>
              <a:stretch>
                <a:fillRect/>
              </a:stretch>
            </p:blipFill>
            <p:spPr>
              <a:xfrm>
                <a:off x="1097667" y="2308242"/>
                <a:ext cx="1090960" cy="246291"/>
              </a:xfrm>
              <a:prstGeom prst="rect">
                <a:avLst/>
              </a:prstGeom>
            </p:spPr>
          </p:pic>
        </mc:Fallback>
      </mc:AlternateContent>
    </p:spTree>
    <p:extLst>
      <p:ext uri="{BB962C8B-B14F-4D97-AF65-F5344CB8AC3E}">
        <p14:creationId xmlns:p14="http://schemas.microsoft.com/office/powerpoint/2010/main" val="207849298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64DAA-9875-D7F6-6AF4-37472D043F7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FDAAC11-9C7B-D67E-5226-7B64080C166C}"/>
              </a:ext>
            </a:extLst>
          </p:cNvPr>
          <p:cNvSpPr>
            <a:spLocks noGrp="1"/>
          </p:cNvSpPr>
          <p:nvPr>
            <p:ph type="title"/>
          </p:nvPr>
        </p:nvSpPr>
        <p:spPr/>
        <p:txBody>
          <a:bodyPr>
            <a:normAutofit fontScale="90000"/>
          </a:bodyPr>
          <a:lstStyle/>
          <a:p>
            <a:r>
              <a:rPr lang="en-US"/>
              <a:t>Drinking Water – Information For Water Treatment Professionals - Compliance</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95583DD1-7AD8-459B-D76E-D039E5999CB2}"/>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6" name="Picture 5">
            <a:extLst>
              <a:ext uri="{FF2B5EF4-FFF2-40B4-BE49-F238E27FC236}">
                <a16:creationId xmlns:a16="http://schemas.microsoft.com/office/drawing/2014/main" id="{285C8C1B-2D28-29FF-A93B-F821B0A56CEB}"/>
              </a:ext>
            </a:extLst>
          </p:cNvPr>
          <p:cNvPicPr>
            <a:picLocks noChangeAspect="1"/>
          </p:cNvPicPr>
          <p:nvPr/>
        </p:nvPicPr>
        <p:blipFill>
          <a:blip r:embed="rId3"/>
          <a:stretch>
            <a:fillRect/>
          </a:stretch>
        </p:blipFill>
        <p:spPr>
          <a:xfrm>
            <a:off x="861074" y="1409612"/>
            <a:ext cx="3442784" cy="2471558"/>
          </a:xfrm>
          <a:prstGeom prst="rect">
            <a:avLst/>
          </a:prstGeom>
        </p:spPr>
      </p:pic>
      <p:pic>
        <p:nvPicPr>
          <p:cNvPr id="9" name="Picture 8">
            <a:extLst>
              <a:ext uri="{FF2B5EF4-FFF2-40B4-BE49-F238E27FC236}">
                <a16:creationId xmlns:a16="http://schemas.microsoft.com/office/drawing/2014/main" id="{E868674B-E616-F63E-2C94-2EFAD0AE0E35}"/>
              </a:ext>
            </a:extLst>
          </p:cNvPr>
          <p:cNvPicPr>
            <a:picLocks noChangeAspect="1"/>
          </p:cNvPicPr>
          <p:nvPr/>
        </p:nvPicPr>
        <p:blipFill>
          <a:blip r:embed="rId4"/>
          <a:stretch>
            <a:fillRect/>
          </a:stretch>
        </p:blipFill>
        <p:spPr>
          <a:xfrm>
            <a:off x="831577" y="4114800"/>
            <a:ext cx="3498565" cy="2274067"/>
          </a:xfrm>
          <a:prstGeom prst="rect">
            <a:avLst/>
          </a:prstGeom>
        </p:spPr>
      </p:pic>
      <p:pic>
        <p:nvPicPr>
          <p:cNvPr id="11" name="Picture 10">
            <a:extLst>
              <a:ext uri="{FF2B5EF4-FFF2-40B4-BE49-F238E27FC236}">
                <a16:creationId xmlns:a16="http://schemas.microsoft.com/office/drawing/2014/main" id="{F009A059-005A-3DFD-F8BE-8FFA1A67C0AC}"/>
              </a:ext>
            </a:extLst>
          </p:cNvPr>
          <p:cNvPicPr>
            <a:picLocks noChangeAspect="1"/>
          </p:cNvPicPr>
          <p:nvPr/>
        </p:nvPicPr>
        <p:blipFill>
          <a:blip r:embed="rId5"/>
          <a:stretch>
            <a:fillRect/>
          </a:stretch>
        </p:blipFill>
        <p:spPr>
          <a:xfrm>
            <a:off x="4562168" y="1669023"/>
            <a:ext cx="4303856" cy="4891554"/>
          </a:xfrm>
          <a:prstGeom prst="rect">
            <a:avLst/>
          </a:prstGeom>
        </p:spPr>
      </p:pic>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206E7DCD-0FD9-D275-EC95-CD799A8F8D44}"/>
                  </a:ext>
                </a:extLst>
              </p14:cNvPr>
              <p14:cNvContentPartPr/>
              <p14:nvPr/>
            </p14:nvContentPartPr>
            <p14:xfrm>
              <a:off x="1211597" y="4611815"/>
              <a:ext cx="1929690" cy="54000"/>
            </p14:xfrm>
          </p:contentPart>
        </mc:Choice>
        <mc:Fallback xmlns="">
          <p:pic>
            <p:nvPicPr>
              <p:cNvPr id="2" name="Ink 1">
                <a:extLst>
                  <a:ext uri="{FF2B5EF4-FFF2-40B4-BE49-F238E27FC236}">
                    <a16:creationId xmlns:a16="http://schemas.microsoft.com/office/drawing/2014/main" id="{206E7DCD-0FD9-D275-EC95-CD799A8F8D44}"/>
                  </a:ext>
                </a:extLst>
              </p:cNvPr>
              <p:cNvPicPr/>
              <p:nvPr/>
            </p:nvPicPr>
            <p:blipFill>
              <a:blip r:embed="rId7"/>
              <a:stretch>
                <a:fillRect/>
              </a:stretch>
            </p:blipFill>
            <p:spPr>
              <a:xfrm>
                <a:off x="1157605" y="4504530"/>
                <a:ext cx="2037315" cy="268212"/>
              </a:xfrm>
              <a:prstGeom prst="rect">
                <a:avLst/>
              </a:prstGeom>
            </p:spPr>
          </p:pic>
        </mc:Fallback>
      </mc:AlternateContent>
    </p:spTree>
    <p:extLst>
      <p:ext uri="{BB962C8B-B14F-4D97-AF65-F5344CB8AC3E}">
        <p14:creationId xmlns:p14="http://schemas.microsoft.com/office/powerpoint/2010/main" val="73189457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4D084-87F8-AA4C-4770-A8CFA66C744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41A133-5494-BF60-E018-F10A92E6B5D9}"/>
              </a:ext>
            </a:extLst>
          </p:cNvPr>
          <p:cNvSpPr>
            <a:spLocks noGrp="1"/>
          </p:cNvSpPr>
          <p:nvPr>
            <p:ph type="title"/>
          </p:nvPr>
        </p:nvSpPr>
        <p:spPr/>
        <p:txBody>
          <a:bodyPr>
            <a:normAutofit fontScale="90000"/>
          </a:bodyPr>
          <a:lstStyle/>
          <a:p>
            <a:r>
              <a:rPr lang="en-US"/>
              <a:t>Drinking Water – Information For Water Treatment Professionals – Compliance – Lead Rule Revisions</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5E132B5F-F737-A18D-BE10-B54098ED3812}"/>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5" name="Picture 4">
            <a:extLst>
              <a:ext uri="{FF2B5EF4-FFF2-40B4-BE49-F238E27FC236}">
                <a16:creationId xmlns:a16="http://schemas.microsoft.com/office/drawing/2014/main" id="{9D7609EE-4847-76B3-5A04-0FA478F61828}"/>
              </a:ext>
            </a:extLst>
          </p:cNvPr>
          <p:cNvPicPr>
            <a:picLocks noChangeAspect="1"/>
          </p:cNvPicPr>
          <p:nvPr/>
        </p:nvPicPr>
        <p:blipFill>
          <a:blip r:embed="rId3"/>
          <a:stretch>
            <a:fillRect/>
          </a:stretch>
        </p:blipFill>
        <p:spPr>
          <a:xfrm>
            <a:off x="606527" y="1447800"/>
            <a:ext cx="8174965" cy="5193061"/>
          </a:xfrm>
          <a:prstGeom prst="rect">
            <a:avLst/>
          </a:prstGeom>
        </p:spPr>
      </p:pic>
    </p:spTree>
    <p:extLst>
      <p:ext uri="{BB962C8B-B14F-4D97-AF65-F5344CB8AC3E}">
        <p14:creationId xmlns:p14="http://schemas.microsoft.com/office/powerpoint/2010/main" val="86592291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C511D-00EF-AFA6-CC0A-953AFD5487A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317143-C77E-E46E-911A-EB6C8C4BE65D}"/>
              </a:ext>
            </a:extLst>
          </p:cNvPr>
          <p:cNvSpPr>
            <a:spLocks noGrp="1"/>
          </p:cNvSpPr>
          <p:nvPr>
            <p:ph type="title"/>
          </p:nvPr>
        </p:nvSpPr>
        <p:spPr/>
        <p:txBody>
          <a:bodyPr>
            <a:normAutofit fontScale="90000"/>
          </a:bodyPr>
          <a:lstStyle/>
          <a:p>
            <a:r>
              <a:rPr lang="en-US"/>
              <a:t>Drinking Water – Information For Water Treatment Professionals – Compliance – Public Notification</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820D7650-C823-8647-9C82-424C40D86921}"/>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6" name="Picture 5">
            <a:extLst>
              <a:ext uri="{FF2B5EF4-FFF2-40B4-BE49-F238E27FC236}">
                <a16:creationId xmlns:a16="http://schemas.microsoft.com/office/drawing/2014/main" id="{AEF688AE-C5AA-0CEE-EEF3-14A7BEE0F499}"/>
              </a:ext>
            </a:extLst>
          </p:cNvPr>
          <p:cNvPicPr>
            <a:picLocks noChangeAspect="1"/>
          </p:cNvPicPr>
          <p:nvPr/>
        </p:nvPicPr>
        <p:blipFill>
          <a:blip r:embed="rId3"/>
          <a:stretch>
            <a:fillRect/>
          </a:stretch>
        </p:blipFill>
        <p:spPr>
          <a:xfrm>
            <a:off x="163148" y="1655280"/>
            <a:ext cx="8817703" cy="4903963"/>
          </a:xfrm>
          <a:prstGeom prst="rect">
            <a:avLst/>
          </a:prstGeom>
        </p:spPr>
      </p:pic>
    </p:spTree>
    <p:extLst>
      <p:ext uri="{BB962C8B-B14F-4D97-AF65-F5344CB8AC3E}">
        <p14:creationId xmlns:p14="http://schemas.microsoft.com/office/powerpoint/2010/main" val="414991497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D57DB-7E56-2399-AA5B-ED4B59F81A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24D1E1-4059-2400-43F1-48102441DC38}"/>
              </a:ext>
            </a:extLst>
          </p:cNvPr>
          <p:cNvSpPr>
            <a:spLocks noGrp="1"/>
          </p:cNvSpPr>
          <p:nvPr>
            <p:ph type="title"/>
          </p:nvPr>
        </p:nvSpPr>
        <p:spPr/>
        <p:txBody>
          <a:bodyPr>
            <a:normAutofit fontScale="90000"/>
          </a:bodyPr>
          <a:lstStyle/>
          <a:p>
            <a:r>
              <a:rPr lang="en-US"/>
              <a:t>Division of Water</a:t>
            </a:r>
            <a:br>
              <a:rPr lang="en-US"/>
            </a:br>
            <a:br>
              <a:rPr lang="en-US"/>
            </a:br>
            <a:br>
              <a:rPr lang="en-US"/>
            </a:br>
            <a:endParaRPr lang="en-US"/>
          </a:p>
        </p:txBody>
      </p:sp>
      <p:sp>
        <p:nvSpPr>
          <p:cNvPr id="4" name="Content Placeholder 3">
            <a:extLst>
              <a:ext uri="{FF2B5EF4-FFF2-40B4-BE49-F238E27FC236}">
                <a16:creationId xmlns:a16="http://schemas.microsoft.com/office/drawing/2014/main" id="{E3FE7837-BE59-0BCF-80EC-BB5FBF9368A7}"/>
              </a:ext>
            </a:extLst>
          </p:cNvPr>
          <p:cNvSpPr>
            <a:spLocks noGrp="1"/>
          </p:cNvSpPr>
          <p:nvPr>
            <p:ph idx="1"/>
          </p:nvPr>
        </p:nvSpPr>
        <p:spPr/>
        <p:txBody>
          <a:bodyPr/>
          <a:lstStyle/>
          <a:p>
            <a:pPr marL="0" indent="0">
              <a:buNone/>
            </a:pPr>
            <a:r>
              <a:rPr lang="en-US" b="0" i="0">
                <a:solidFill>
                  <a:srgbClr val="333333"/>
                </a:solidFill>
                <a:effectLst/>
                <a:latin typeface="Rubik"/>
              </a:rPr>
              <a:t> </a:t>
            </a:r>
            <a:endParaRPr lang="en-US"/>
          </a:p>
        </p:txBody>
      </p:sp>
      <p:pic>
        <p:nvPicPr>
          <p:cNvPr id="5" name="Picture 4">
            <a:extLst>
              <a:ext uri="{FF2B5EF4-FFF2-40B4-BE49-F238E27FC236}">
                <a16:creationId xmlns:a16="http://schemas.microsoft.com/office/drawing/2014/main" id="{E16B9BA1-D6DC-A7BC-7AC7-3906832011F9}"/>
              </a:ext>
            </a:extLst>
          </p:cNvPr>
          <p:cNvPicPr>
            <a:picLocks noChangeAspect="1"/>
          </p:cNvPicPr>
          <p:nvPr/>
        </p:nvPicPr>
        <p:blipFill>
          <a:blip r:embed="rId3"/>
          <a:stretch>
            <a:fillRect/>
          </a:stretch>
        </p:blipFill>
        <p:spPr>
          <a:xfrm>
            <a:off x="381000" y="1480200"/>
            <a:ext cx="3657600" cy="5012676"/>
          </a:xfrm>
          <a:prstGeom prst="rect">
            <a:avLst/>
          </a:prstGeom>
        </p:spPr>
      </p:pic>
      <p:pic>
        <p:nvPicPr>
          <p:cNvPr id="8" name="Picture 7">
            <a:extLst>
              <a:ext uri="{FF2B5EF4-FFF2-40B4-BE49-F238E27FC236}">
                <a16:creationId xmlns:a16="http://schemas.microsoft.com/office/drawing/2014/main" id="{11770726-A06B-14C8-A517-59C25C6F8C52}"/>
              </a:ext>
            </a:extLst>
          </p:cNvPr>
          <p:cNvPicPr>
            <a:picLocks noChangeAspect="1"/>
          </p:cNvPicPr>
          <p:nvPr/>
        </p:nvPicPr>
        <p:blipFill>
          <a:blip r:embed="rId4"/>
          <a:stretch>
            <a:fillRect/>
          </a:stretch>
        </p:blipFill>
        <p:spPr>
          <a:xfrm>
            <a:off x="4618094" y="1483012"/>
            <a:ext cx="3992505" cy="4915837"/>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0F522BF8-18D5-E152-738E-BD642EF2F51B}"/>
                  </a:ext>
                </a:extLst>
              </p14:cNvPr>
              <p14:cNvContentPartPr/>
              <p14:nvPr/>
            </p14:nvContentPartPr>
            <p14:xfrm>
              <a:off x="5206517" y="1616165"/>
              <a:ext cx="533250" cy="270"/>
            </p14:xfrm>
          </p:contentPart>
        </mc:Choice>
        <mc:Fallback xmlns="">
          <p:pic>
            <p:nvPicPr>
              <p:cNvPr id="2" name="Ink 1">
                <a:extLst>
                  <a:ext uri="{FF2B5EF4-FFF2-40B4-BE49-F238E27FC236}">
                    <a16:creationId xmlns:a16="http://schemas.microsoft.com/office/drawing/2014/main" id="{0F522BF8-18D5-E152-738E-BD642EF2F51B}"/>
                  </a:ext>
                </a:extLst>
              </p:cNvPr>
              <p:cNvPicPr/>
              <p:nvPr/>
            </p:nvPicPr>
            <p:blipFill>
              <a:blip r:embed="rId6"/>
              <a:stretch>
                <a:fillRect/>
              </a:stretch>
            </p:blipFill>
            <p:spPr>
              <a:xfrm>
                <a:off x="5152544" y="1535165"/>
                <a:ext cx="640836" cy="162000"/>
              </a:xfrm>
              <a:prstGeom prst="rect">
                <a:avLst/>
              </a:prstGeom>
            </p:spPr>
          </p:pic>
        </mc:Fallback>
      </mc:AlternateContent>
    </p:spTree>
    <p:extLst>
      <p:ext uri="{BB962C8B-B14F-4D97-AF65-F5344CB8AC3E}">
        <p14:creationId xmlns:p14="http://schemas.microsoft.com/office/powerpoint/2010/main" val="232459086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6CD45-CAFF-DAC2-5E9E-FF0B0E8D40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EAED399-BC4D-007E-6B2A-DBA4E893B5B4}"/>
              </a:ext>
            </a:extLst>
          </p:cNvPr>
          <p:cNvSpPr>
            <a:spLocks noGrp="1"/>
          </p:cNvSpPr>
          <p:nvPr>
            <p:ph type="title"/>
          </p:nvPr>
        </p:nvSpPr>
        <p:spPr/>
        <p:txBody>
          <a:bodyPr>
            <a:normAutofit fontScale="90000"/>
          </a:bodyPr>
          <a:lstStyle/>
          <a:p>
            <a:r>
              <a:rPr lang="en-US"/>
              <a:t>Division of Water – Funding</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E056CA24-1FAB-746D-E160-56F47784BB3E}"/>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5" name="Picture 4">
            <a:extLst>
              <a:ext uri="{FF2B5EF4-FFF2-40B4-BE49-F238E27FC236}">
                <a16:creationId xmlns:a16="http://schemas.microsoft.com/office/drawing/2014/main" id="{D777DF3F-EDFE-5704-ED92-78420EAF0343}"/>
              </a:ext>
            </a:extLst>
          </p:cNvPr>
          <p:cNvPicPr>
            <a:picLocks noChangeAspect="1"/>
          </p:cNvPicPr>
          <p:nvPr/>
        </p:nvPicPr>
        <p:blipFill>
          <a:blip r:embed="rId3"/>
          <a:stretch>
            <a:fillRect/>
          </a:stretch>
        </p:blipFill>
        <p:spPr>
          <a:xfrm>
            <a:off x="107400" y="1752600"/>
            <a:ext cx="8929199" cy="4740275"/>
          </a:xfrm>
          <a:prstGeom prst="rect">
            <a:avLst/>
          </a:prstGeom>
        </p:spPr>
      </p:pic>
    </p:spTree>
    <p:extLst>
      <p:ext uri="{BB962C8B-B14F-4D97-AF65-F5344CB8AC3E}">
        <p14:creationId xmlns:p14="http://schemas.microsoft.com/office/powerpoint/2010/main" val="260807121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7B1A6-9D8E-5425-7A0F-FC575380FB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9498D92-D387-AB4C-5BE8-CC6F2E5DF422}"/>
              </a:ext>
            </a:extLst>
          </p:cNvPr>
          <p:cNvSpPr>
            <a:spLocks noGrp="1"/>
          </p:cNvSpPr>
          <p:nvPr>
            <p:ph type="title"/>
          </p:nvPr>
        </p:nvSpPr>
        <p:spPr/>
        <p:txBody>
          <a:bodyPr>
            <a:normAutofit fontScale="90000"/>
          </a:bodyPr>
          <a:lstStyle/>
          <a:p>
            <a:r>
              <a:rPr lang="en-US"/>
              <a:t>Division of Water – Funding - Funding Resources</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E72C5F0E-1C26-D356-1544-BA90D214C5CD}"/>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6" name="Picture 5">
            <a:extLst>
              <a:ext uri="{FF2B5EF4-FFF2-40B4-BE49-F238E27FC236}">
                <a16:creationId xmlns:a16="http://schemas.microsoft.com/office/drawing/2014/main" id="{B773F3B5-4EDB-52D3-A707-1947713B7E47}"/>
              </a:ext>
            </a:extLst>
          </p:cNvPr>
          <p:cNvPicPr>
            <a:picLocks noChangeAspect="1"/>
          </p:cNvPicPr>
          <p:nvPr/>
        </p:nvPicPr>
        <p:blipFill>
          <a:blip r:embed="rId3"/>
          <a:stretch>
            <a:fillRect/>
          </a:stretch>
        </p:blipFill>
        <p:spPr>
          <a:xfrm>
            <a:off x="1169924" y="1050634"/>
            <a:ext cx="6373876" cy="5643928"/>
          </a:xfrm>
          <a:prstGeom prst="rect">
            <a:avLst/>
          </a:prstGeom>
        </p:spPr>
      </p:pic>
    </p:spTree>
    <p:extLst>
      <p:ext uri="{BB962C8B-B14F-4D97-AF65-F5344CB8AC3E}">
        <p14:creationId xmlns:p14="http://schemas.microsoft.com/office/powerpoint/2010/main" val="375267421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88691-6A40-D41D-3A13-1DC496E1E8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03E4D35-FD0A-1E0A-A5E3-374ADE689E4A}"/>
              </a:ext>
            </a:extLst>
          </p:cNvPr>
          <p:cNvSpPr>
            <a:spLocks noGrp="1"/>
          </p:cNvSpPr>
          <p:nvPr>
            <p:ph type="title"/>
          </p:nvPr>
        </p:nvSpPr>
        <p:spPr/>
        <p:txBody>
          <a:bodyPr>
            <a:normAutofit fontScale="90000"/>
          </a:bodyPr>
          <a:lstStyle/>
          <a:p>
            <a:r>
              <a:rPr lang="en-US"/>
              <a:t>Division of Water – Cont.</a:t>
            </a:r>
            <a:br>
              <a:rPr lang="en-US"/>
            </a:br>
            <a:br>
              <a:rPr lang="en-US"/>
            </a:br>
            <a:br>
              <a:rPr lang="en-US"/>
            </a:br>
            <a:br>
              <a:rPr lang="en-US"/>
            </a:br>
            <a:br>
              <a:rPr lang="en-US"/>
            </a:br>
            <a:br>
              <a:rPr lang="en-US"/>
            </a:br>
            <a:endParaRPr lang="en-US"/>
          </a:p>
        </p:txBody>
      </p:sp>
      <p:sp>
        <p:nvSpPr>
          <p:cNvPr id="4" name="Content Placeholder 3">
            <a:extLst>
              <a:ext uri="{FF2B5EF4-FFF2-40B4-BE49-F238E27FC236}">
                <a16:creationId xmlns:a16="http://schemas.microsoft.com/office/drawing/2014/main" id="{ACF0F38C-40EC-217C-B52C-03B06A7CCA61}"/>
              </a:ext>
            </a:extLst>
          </p:cNvPr>
          <p:cNvSpPr>
            <a:spLocks noGrp="1"/>
          </p:cNvSpPr>
          <p:nvPr>
            <p:ph idx="1"/>
          </p:nvPr>
        </p:nvSpPr>
        <p:spPr>
          <a:xfrm>
            <a:off x="785674" y="1969178"/>
            <a:ext cx="7729676" cy="3860122"/>
          </a:xfrm>
        </p:spPr>
        <p:txBody>
          <a:bodyPr/>
          <a:lstStyle/>
          <a:p>
            <a:pPr marL="0" indent="0">
              <a:buNone/>
            </a:pPr>
            <a:endParaRPr lang="en-US" sz="1500">
              <a:solidFill>
                <a:srgbClr val="333333"/>
              </a:solidFill>
              <a:latin typeface="Rubik"/>
            </a:endParaRPr>
          </a:p>
          <a:p>
            <a:pPr marL="0" indent="0">
              <a:buNone/>
            </a:pPr>
            <a:endParaRPr lang="en-US" sz="1500">
              <a:solidFill>
                <a:srgbClr val="333333"/>
              </a:solidFill>
              <a:latin typeface="Rubik"/>
            </a:endParaRPr>
          </a:p>
          <a:p>
            <a:pPr marL="0" indent="0">
              <a:buNone/>
            </a:pPr>
            <a:endParaRPr lang="en-US"/>
          </a:p>
        </p:txBody>
      </p:sp>
      <p:pic>
        <p:nvPicPr>
          <p:cNvPr id="5" name="Picture 4">
            <a:extLst>
              <a:ext uri="{FF2B5EF4-FFF2-40B4-BE49-F238E27FC236}">
                <a16:creationId xmlns:a16="http://schemas.microsoft.com/office/drawing/2014/main" id="{2497F671-F1CC-8BAC-10AE-AD999F34EAAD}"/>
              </a:ext>
            </a:extLst>
          </p:cNvPr>
          <p:cNvPicPr>
            <a:picLocks noChangeAspect="1"/>
          </p:cNvPicPr>
          <p:nvPr/>
        </p:nvPicPr>
        <p:blipFill>
          <a:blip r:embed="rId3"/>
          <a:stretch>
            <a:fillRect/>
          </a:stretch>
        </p:blipFill>
        <p:spPr>
          <a:xfrm>
            <a:off x="1828800" y="930563"/>
            <a:ext cx="5638800" cy="5915147"/>
          </a:xfrm>
          <a:prstGeom prst="rect">
            <a:avLst/>
          </a:prstGeom>
        </p:spPr>
      </p:pic>
    </p:spTree>
    <p:extLst>
      <p:ext uri="{BB962C8B-B14F-4D97-AF65-F5344CB8AC3E}">
        <p14:creationId xmlns:p14="http://schemas.microsoft.com/office/powerpoint/2010/main" val="403289681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red and yellow fire hydrant&#10;&#10;Description automatically generated">
            <a:extLst>
              <a:ext uri="{FF2B5EF4-FFF2-40B4-BE49-F238E27FC236}">
                <a16:creationId xmlns:a16="http://schemas.microsoft.com/office/drawing/2014/main" id="{CA750232-273A-47DE-93D1-AFF792E71303}"/>
              </a:ext>
            </a:extLst>
          </p:cNvPr>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640080" y="1478344"/>
            <a:ext cx="3581400" cy="4775200"/>
          </a:xfr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0832" y="1960944"/>
            <a:ext cx="454152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B408BDAB-C43A-418E-8644-8E22461B50DF}"/>
              </a:ext>
            </a:extLst>
          </p:cNvPr>
          <p:cNvSpPr txBox="1"/>
          <p:nvPr/>
        </p:nvSpPr>
        <p:spPr>
          <a:xfrm>
            <a:off x="5117592" y="2496312"/>
            <a:ext cx="3048000" cy="2985433"/>
          </a:xfrm>
          <a:prstGeom prst="rect">
            <a:avLst/>
          </a:prstGeom>
          <a:noFill/>
        </p:spPr>
        <p:txBody>
          <a:bodyPr wrap="square">
            <a:spAutoFit/>
          </a:bodyPr>
          <a:lstStyle/>
          <a:p>
            <a:pPr eaLnBrk="0" fontAlgn="base" hangingPunct="0">
              <a:spcBef>
                <a:spcPct val="20000"/>
              </a:spcBef>
              <a:spcAft>
                <a:spcPct val="0"/>
              </a:spcAft>
              <a:buFont typeface="Wingdings" pitchFamily="2" charset="2"/>
            </a:pPr>
            <a:r>
              <a:rPr lang="en-US" sz="2000" b="1" dirty="0">
                <a:solidFill>
                  <a:schemeClr val="bg1"/>
                </a:solidFill>
              </a:rPr>
              <a:t>Email: </a:t>
            </a:r>
          </a:p>
          <a:p>
            <a:pPr eaLnBrk="0" fontAlgn="base" hangingPunct="0">
              <a:spcBef>
                <a:spcPct val="20000"/>
              </a:spcBef>
              <a:spcAft>
                <a:spcPct val="0"/>
              </a:spcAft>
              <a:buFont typeface="Wingdings" pitchFamily="2" charset="2"/>
            </a:pPr>
            <a:endParaRPr lang="en-US" sz="2000" b="1" dirty="0">
              <a:solidFill>
                <a:schemeClr val="accent3"/>
              </a:solidFill>
            </a:endParaRPr>
          </a:p>
          <a:p>
            <a:pPr eaLnBrk="0" fontAlgn="base" hangingPunct="0">
              <a:spcBef>
                <a:spcPct val="20000"/>
              </a:spcBef>
              <a:spcAft>
                <a:spcPct val="0"/>
              </a:spcAft>
              <a:buFont typeface="Wingdings" pitchFamily="2" charset="2"/>
            </a:pPr>
            <a:r>
              <a:rPr lang="en-US" sz="2000" b="1" dirty="0">
                <a:solidFill>
                  <a:schemeClr val="bg1"/>
                </a:solidFill>
              </a:rPr>
              <a:t>Roy Gray</a:t>
            </a:r>
          </a:p>
          <a:p>
            <a:pPr eaLnBrk="0" fontAlgn="base" hangingPunct="0">
              <a:spcBef>
                <a:spcPct val="20000"/>
              </a:spcBef>
              <a:spcAft>
                <a:spcPct val="0"/>
              </a:spcAft>
              <a:buFont typeface="Wingdings" pitchFamily="2" charset="2"/>
            </a:pPr>
            <a:r>
              <a:rPr lang="en-US" sz="2000" b="1" dirty="0">
                <a:solidFill>
                  <a:schemeClr val="bg2"/>
                </a:solidFill>
                <a:hlinkClick r:id="rId5">
                  <a:extLst>
                    <a:ext uri="{A12FA001-AC4F-418D-AE19-62706E023703}">
                      <ahyp:hlinkClr xmlns:ahyp="http://schemas.microsoft.com/office/drawing/2018/hyperlinkcolor" val="tx"/>
                    </a:ext>
                  </a:extLst>
                </a:hlinkClick>
              </a:rPr>
              <a:t>rlgray@glcap.org</a:t>
            </a:r>
            <a:endParaRPr lang="en-US" sz="2000" b="1" dirty="0">
              <a:solidFill>
                <a:schemeClr val="bg2"/>
              </a:solidFill>
            </a:endParaRPr>
          </a:p>
          <a:p>
            <a:pPr eaLnBrk="0" fontAlgn="base" hangingPunct="0">
              <a:spcBef>
                <a:spcPct val="20000"/>
              </a:spcBef>
              <a:spcAft>
                <a:spcPct val="0"/>
              </a:spcAft>
              <a:buFont typeface="Wingdings" pitchFamily="2" charset="2"/>
            </a:pPr>
            <a:endParaRPr lang="en-US" sz="2000" b="1" dirty="0">
              <a:solidFill>
                <a:schemeClr val="accent3"/>
              </a:solidFill>
            </a:endParaRPr>
          </a:p>
          <a:p>
            <a:pPr eaLnBrk="0" fontAlgn="base" hangingPunct="0">
              <a:spcBef>
                <a:spcPct val="20000"/>
              </a:spcBef>
              <a:spcAft>
                <a:spcPct val="0"/>
              </a:spcAft>
              <a:buFont typeface="Wingdings" pitchFamily="2" charset="2"/>
            </a:pPr>
            <a:r>
              <a:rPr lang="en-US" sz="2000" b="1" dirty="0">
                <a:solidFill>
                  <a:schemeClr val="bg1"/>
                </a:solidFill>
              </a:rPr>
              <a:t>Kimberly Padgett</a:t>
            </a:r>
          </a:p>
          <a:p>
            <a:pPr eaLnBrk="0" fontAlgn="base" hangingPunct="0">
              <a:spcBef>
                <a:spcPct val="20000"/>
              </a:spcBef>
              <a:spcAft>
                <a:spcPct val="0"/>
              </a:spcAft>
              <a:buFont typeface="Wingdings" pitchFamily="2" charset="2"/>
            </a:pPr>
            <a:r>
              <a:rPr lang="en-US" sz="2000" b="1" dirty="0">
                <a:solidFill>
                  <a:schemeClr val="bg1"/>
                </a:solidFill>
                <a:hlinkClick r:id="rId6">
                  <a:extLst>
                    <a:ext uri="{A12FA001-AC4F-418D-AE19-62706E023703}">
                      <ahyp:hlinkClr xmlns:ahyp="http://schemas.microsoft.com/office/drawing/2018/hyperlinkcolor" val="tx"/>
                    </a:ext>
                  </a:extLst>
                </a:hlinkClick>
              </a:rPr>
              <a:t>khpadgett@glcap.org</a:t>
            </a:r>
            <a:endParaRPr lang="en-US" sz="2000" b="1" dirty="0">
              <a:solidFill>
                <a:schemeClr val="bg1"/>
              </a:solidFill>
            </a:endParaRPr>
          </a:p>
          <a:p>
            <a:pPr eaLnBrk="0" fontAlgn="base" hangingPunct="0">
              <a:spcBef>
                <a:spcPct val="20000"/>
              </a:spcBef>
              <a:spcAft>
                <a:spcPct val="0"/>
              </a:spcAft>
              <a:buFont typeface="Wingdings" pitchFamily="2" charset="2"/>
            </a:pPr>
            <a:endParaRPr lang="en-US" sz="2000" b="1" dirty="0">
              <a:solidFill>
                <a:schemeClr val="accent3"/>
              </a:solidFill>
            </a:endParaRPr>
          </a:p>
        </p:txBody>
      </p:sp>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2FD1A20F-DA1C-35FE-512E-49D4F08C0F98}"/>
                  </a:ext>
                </a:extLst>
              </p14:cNvPr>
              <p14:cNvContentPartPr/>
              <p14:nvPr/>
            </p14:nvContentPartPr>
            <p14:xfrm>
              <a:off x="-1709928" y="603216"/>
              <a:ext cx="360" cy="360"/>
            </p14:xfrm>
          </p:contentPart>
        </mc:Choice>
        <mc:Fallback xmlns="">
          <p:pic>
            <p:nvPicPr>
              <p:cNvPr id="2" name="Ink 1">
                <a:extLst>
                  <a:ext uri="{FF2B5EF4-FFF2-40B4-BE49-F238E27FC236}">
                    <a16:creationId xmlns:a16="http://schemas.microsoft.com/office/drawing/2014/main" id="{2FD1A20F-DA1C-35FE-512E-49D4F08C0F98}"/>
                  </a:ext>
                </a:extLst>
              </p:cNvPr>
              <p:cNvPicPr/>
              <p:nvPr/>
            </p:nvPicPr>
            <p:blipFill>
              <a:blip r:embed="rId8"/>
              <a:stretch>
                <a:fillRect/>
              </a:stretch>
            </p:blipFill>
            <p:spPr>
              <a:xfrm>
                <a:off x="-1763928" y="495576"/>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 3">
                <a:extLst>
                  <a:ext uri="{FF2B5EF4-FFF2-40B4-BE49-F238E27FC236}">
                    <a16:creationId xmlns:a16="http://schemas.microsoft.com/office/drawing/2014/main" id="{59FF3315-6299-D006-A396-7C603CE64E0D}"/>
                  </a:ext>
                </a:extLst>
              </p14:cNvPr>
              <p14:cNvContentPartPr/>
              <p14:nvPr/>
            </p14:nvContentPartPr>
            <p14:xfrm>
              <a:off x="-1709928" y="603216"/>
              <a:ext cx="360" cy="360"/>
            </p14:xfrm>
          </p:contentPart>
        </mc:Choice>
        <mc:Fallback xmlns="">
          <p:pic>
            <p:nvPicPr>
              <p:cNvPr id="4" name="Ink 3">
                <a:extLst>
                  <a:ext uri="{FF2B5EF4-FFF2-40B4-BE49-F238E27FC236}">
                    <a16:creationId xmlns:a16="http://schemas.microsoft.com/office/drawing/2014/main" id="{59FF3315-6299-D006-A396-7C603CE64E0D}"/>
                  </a:ext>
                </a:extLst>
              </p:cNvPr>
              <p:cNvPicPr/>
              <p:nvPr/>
            </p:nvPicPr>
            <p:blipFill>
              <a:blip r:embed="rId8"/>
              <a:stretch>
                <a:fillRect/>
              </a:stretch>
            </p:blipFill>
            <p:spPr>
              <a:xfrm>
                <a:off x="-1763928" y="495576"/>
                <a:ext cx="108000" cy="216000"/>
              </a:xfrm>
              <a:prstGeom prst="rect">
                <a:avLst/>
              </a:prstGeom>
            </p:spPr>
          </p:pic>
        </mc:Fallback>
      </mc:AlternateContent>
    </p:spTree>
    <p:extLst>
      <p:ext uri="{BB962C8B-B14F-4D97-AF65-F5344CB8AC3E}">
        <p14:creationId xmlns:p14="http://schemas.microsoft.com/office/powerpoint/2010/main" val="37228544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Content Placeholder 2"/>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2867025" y="1511808"/>
            <a:ext cx="3409950" cy="4849813"/>
          </a:xfrm>
        </p:spPr>
      </p:pic>
      <p:sp>
        <p:nvSpPr>
          <p:cNvPr id="53251" name="Title 9"/>
          <p:cNvSpPr>
            <a:spLocks noGrp="1"/>
          </p:cNvSpPr>
          <p:nvPr>
            <p:ph type="title" idx="4294967295"/>
          </p:nvPr>
        </p:nvSpPr>
        <p:spPr>
          <a:xfrm>
            <a:off x="0" y="228600"/>
            <a:ext cx="6467475" cy="590550"/>
          </a:xfrm>
        </p:spPr>
        <p:txBody>
          <a:bodyPr>
            <a:normAutofit fontScale="90000"/>
          </a:bodyPr>
          <a:lstStyle/>
          <a:p>
            <a:r>
              <a:rPr lang="en-US" altLang="en-US" sz="4000" u="none"/>
              <a:t>Time for a Break</a:t>
            </a:r>
          </a:p>
        </p:txBody>
      </p:sp>
    </p:spTree>
    <p:extLst>
      <p:ext uri="{BB962C8B-B14F-4D97-AF65-F5344CB8AC3E}">
        <p14:creationId xmlns:p14="http://schemas.microsoft.com/office/powerpoint/2010/main" val="33513810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wRCAPPP2014">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ewRCAPPP2014">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Custom 1">
      <a:dk1>
        <a:srgbClr val="000000"/>
      </a:dk1>
      <a:lt1>
        <a:srgbClr val="FFFFFF"/>
      </a:lt1>
      <a:dk2>
        <a:srgbClr val="000000"/>
      </a:dk2>
      <a:lt2>
        <a:srgbClr val="000000"/>
      </a:lt2>
      <a:accent1>
        <a:srgbClr val="3876B0"/>
      </a:accent1>
      <a:accent2>
        <a:srgbClr val="48A0B9"/>
      </a:accent2>
      <a:accent3>
        <a:srgbClr val="A1B770"/>
      </a:accent3>
      <a:accent4>
        <a:srgbClr val="63666A"/>
      </a:accent4>
      <a:accent5>
        <a:srgbClr val="000000"/>
      </a:accent5>
      <a:accent6>
        <a:srgbClr val="000000"/>
      </a:accent6>
      <a:hlink>
        <a:srgbClr val="0277BD"/>
      </a:hlink>
      <a:folHlink>
        <a:srgbClr val="0277B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Nova"/>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1438</TotalTime>
  <Words>4963</Words>
  <Application>Microsoft Office PowerPoint</Application>
  <PresentationFormat>On-screen Show (4:3)</PresentationFormat>
  <Paragraphs>735</Paragraphs>
  <Slides>148</Slides>
  <Notes>103</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148</vt:i4>
      </vt:variant>
    </vt:vector>
  </HeadingPairs>
  <TitlesOfParts>
    <vt:vector size="165" baseType="lpstr">
      <vt:lpstr>Arial</vt:lpstr>
      <vt:lpstr>Arial Nova</vt:lpstr>
      <vt:lpstr>Calibri</vt:lpstr>
      <vt:lpstr>Helvetica</vt:lpstr>
      <vt:lpstr>Helvetica Neue</vt:lpstr>
      <vt:lpstr>Lato</vt:lpstr>
      <vt:lpstr>Libre Caslon Text</vt:lpstr>
      <vt:lpstr>Rubik</vt:lpstr>
      <vt:lpstr>Source Sans Pro</vt:lpstr>
      <vt:lpstr>Symbol</vt:lpstr>
      <vt:lpstr>Times New Roman</vt:lpstr>
      <vt:lpstr>Wingdings</vt:lpstr>
      <vt:lpstr>NewRCAPPP2014</vt:lpstr>
      <vt:lpstr>1_NewRCAPPP2014</vt:lpstr>
      <vt:lpstr>Office Theme</vt:lpstr>
      <vt:lpstr>1_Office Theme</vt:lpstr>
      <vt:lpstr>Office Theme</vt:lpstr>
      <vt:lpstr>PowerPoint Presentation</vt:lpstr>
      <vt:lpstr>PowerPoint Presentation</vt:lpstr>
      <vt:lpstr>PowerPoint Presentation</vt:lpstr>
      <vt:lpstr>Acknowledgement</vt:lpstr>
      <vt:lpstr>Kentucky Projects and Training 2025</vt:lpstr>
      <vt:lpstr>GLCAP-KY</vt:lpstr>
      <vt:lpstr>GLCAP-KY</vt:lpstr>
      <vt:lpstr>PowerPoint Presentation</vt:lpstr>
      <vt:lpstr>Objectives </vt:lpstr>
      <vt:lpstr>Exercise</vt:lpstr>
      <vt:lpstr>Water System Assets</vt:lpstr>
      <vt:lpstr>Wastewater System Assets</vt:lpstr>
      <vt:lpstr>Drinking Water Advisory Council-Operator Survey</vt:lpstr>
      <vt:lpstr>Barriers to Hiring Operators</vt:lpstr>
      <vt:lpstr>Benefits</vt:lpstr>
      <vt:lpstr>PowerPoint Presentation</vt:lpstr>
      <vt:lpstr>Asset Management/Preventative Maintenance</vt:lpstr>
      <vt:lpstr>Asset Management is not regulated in Kentucky.  Yet….. </vt:lpstr>
      <vt:lpstr>Asset Management - Preventative Maintenance</vt:lpstr>
      <vt:lpstr>PowerPoint Presentation</vt:lpstr>
      <vt:lpstr>Water Storage Tanks</vt:lpstr>
      <vt:lpstr>Water Storage Tanks</vt:lpstr>
      <vt:lpstr>Water Storage Tanks</vt:lpstr>
      <vt:lpstr>Hydrants</vt:lpstr>
      <vt:lpstr>Hydrant Maintenance &amp; Flushing</vt:lpstr>
      <vt:lpstr>Valves</vt:lpstr>
      <vt:lpstr>Valves</vt:lpstr>
      <vt:lpstr>Valves</vt:lpstr>
      <vt:lpstr>Meters  </vt:lpstr>
      <vt:lpstr>Periodic Tests – 807 KAR 5:066 Sec. 16</vt:lpstr>
      <vt:lpstr>Master Meters </vt:lpstr>
      <vt:lpstr>PowerPoint Presentation</vt:lpstr>
      <vt:lpstr>PowerPoint Presentation</vt:lpstr>
      <vt:lpstr>Do you maintain your system?</vt:lpstr>
      <vt:lpstr>Do you maintain your system?</vt:lpstr>
      <vt:lpstr>Do you maintain your system?</vt:lpstr>
      <vt:lpstr>Do you maintain your system?</vt:lpstr>
      <vt:lpstr>Do you budget maintenance expenses?</vt:lpstr>
      <vt:lpstr>Do you maintain your system?</vt:lpstr>
      <vt:lpstr>PowerPoint Presentation</vt:lpstr>
      <vt:lpstr>PowerPoint Presentation</vt:lpstr>
      <vt:lpstr>Cost Comparison</vt:lpstr>
      <vt:lpstr>Useful Life of Lines</vt:lpstr>
      <vt:lpstr>Waterlines</vt:lpstr>
      <vt:lpstr>Waterlines </vt:lpstr>
      <vt:lpstr>Water Loss</vt:lpstr>
      <vt:lpstr>Water Loss of 15%</vt:lpstr>
      <vt:lpstr>PowerPoint Presentation</vt:lpstr>
      <vt:lpstr>PowerPoint Presentation</vt:lpstr>
      <vt:lpstr>PowerPoint Presentation</vt:lpstr>
      <vt:lpstr>New Challenge for Industry</vt:lpstr>
      <vt:lpstr>Communicating the Value of Water and Wastewater Systems to the Community</vt:lpstr>
      <vt:lpstr>Water Is Free !</vt:lpstr>
      <vt:lpstr>But if you want it delivered in your home safe to drink 24/7, </vt:lpstr>
      <vt:lpstr>Safe, Reliable, Convenient  = $$</vt:lpstr>
      <vt:lpstr>Packaging &amp; Convenience</vt:lpstr>
      <vt:lpstr>Let’s Put It In Perspective!</vt:lpstr>
      <vt:lpstr>Let’s Put It In Perspective!</vt:lpstr>
      <vt:lpstr>Monthly Utility Costs</vt:lpstr>
      <vt:lpstr>PowerPoint Presentation</vt:lpstr>
      <vt:lpstr>PowerPoint Presentation</vt:lpstr>
      <vt:lpstr>Water Resource Information System (WRIS)</vt:lpstr>
      <vt:lpstr>Water Resource Information System (WRIS)</vt:lpstr>
      <vt:lpstr>System Data</vt:lpstr>
      <vt:lpstr>System Data – Search by County</vt:lpstr>
      <vt:lpstr>System Data – Operation &amp; Management</vt:lpstr>
      <vt:lpstr>System Data – Owner Entity</vt:lpstr>
      <vt:lpstr>System Data – Fiscal Attributes</vt:lpstr>
      <vt:lpstr>System Data – Planning</vt:lpstr>
      <vt:lpstr>System Data – Asset Management</vt:lpstr>
      <vt:lpstr>System Data – Maintenance</vt:lpstr>
      <vt:lpstr>Projects</vt:lpstr>
      <vt:lpstr>Projects</vt:lpstr>
      <vt:lpstr>Projects</vt:lpstr>
      <vt:lpstr>Map</vt:lpstr>
      <vt:lpstr>System Data</vt:lpstr>
      <vt:lpstr>Cleaner Water Funds</vt:lpstr>
      <vt:lpstr>System Data</vt:lpstr>
      <vt:lpstr>PowerPoint Presentation</vt:lpstr>
      <vt:lpstr>Exercise</vt:lpstr>
      <vt:lpstr>Water Resource Information System (WRIS)</vt:lpstr>
      <vt:lpstr>Water &amp; Wastewater Funding Needs</vt:lpstr>
      <vt:lpstr>WRIS Projects by Region – Northern KY ADD</vt:lpstr>
      <vt:lpstr>WRIS Projects by Region – Pennyrile ADD</vt:lpstr>
      <vt:lpstr>WRIS Projects by Region – Green River ADD</vt:lpstr>
      <vt:lpstr>WRIS Projects by Region – FIVCO ADD</vt:lpstr>
      <vt:lpstr>WRIS Projects by Region – Cumberland Valley ADD</vt:lpstr>
      <vt:lpstr>WRIS Projects by Region – Kentucky River ADD</vt:lpstr>
      <vt:lpstr>WRIS Projects by Region – Bluegrass ADD</vt:lpstr>
      <vt:lpstr>Kentucky Infrastructure Authority (KIA)      </vt:lpstr>
      <vt:lpstr>Kentucky Infrastructure Authority (KIA)      </vt:lpstr>
      <vt:lpstr>Kentucky Infrastructure Authority (KIA)      </vt:lpstr>
      <vt:lpstr>Kentucky Public Service Commission   https://psc.ky.gov/        </vt:lpstr>
      <vt:lpstr>Kentucky Public Service Commission     </vt:lpstr>
      <vt:lpstr>Kentucky Public Service Commission</vt:lpstr>
      <vt:lpstr>Kentucky Public Service Commission     </vt:lpstr>
      <vt:lpstr>Exercise</vt:lpstr>
      <vt:lpstr>Drinking Water Watch </vt:lpstr>
      <vt:lpstr>PowerPoint Presentation</vt:lpstr>
      <vt:lpstr>PowerPoint Presentation</vt:lpstr>
      <vt:lpstr>Drinking Water Watch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Department For Environmental Protection</vt:lpstr>
      <vt:lpstr>Department For Environmental Protection</vt:lpstr>
      <vt:lpstr>Department For Environmental Protection</vt:lpstr>
      <vt:lpstr>Compliance Assistance</vt:lpstr>
      <vt:lpstr>Compliance Assistance   </vt:lpstr>
      <vt:lpstr>Compliance Assistance – Program Resources   </vt:lpstr>
      <vt:lpstr>Resources</vt:lpstr>
      <vt:lpstr>Compliance Assistance   </vt:lpstr>
      <vt:lpstr>Compliance Assistance – Operator Certification   </vt:lpstr>
      <vt:lpstr>Compliance Assistance – Operator Certification   </vt:lpstr>
      <vt:lpstr>Compliance Assistance – Operator Certification   </vt:lpstr>
      <vt:lpstr>Department For Environmental Protection</vt:lpstr>
      <vt:lpstr>Division of Water   </vt:lpstr>
      <vt:lpstr>Division of Water   </vt:lpstr>
      <vt:lpstr>Division of Water   </vt:lpstr>
      <vt:lpstr>Division of Water   </vt:lpstr>
      <vt:lpstr>Division of Water   </vt:lpstr>
      <vt:lpstr>Division of Water – Compliance and Inspections   </vt:lpstr>
      <vt:lpstr>Division of Water – Compliance and Inspections   </vt:lpstr>
      <vt:lpstr>Division of Water – Compliance and Inspections   </vt:lpstr>
      <vt:lpstr>Division of Water   </vt:lpstr>
      <vt:lpstr>Division of Water – Drinking Water      </vt:lpstr>
      <vt:lpstr>Drinking Water – Check Your Pipes KY      </vt:lpstr>
      <vt:lpstr>Drinking Water – Check Your Pipes KY      </vt:lpstr>
      <vt:lpstr>Division of Water – Drinking Water      </vt:lpstr>
      <vt:lpstr>Drinking Water – Information For Water Treatment Professionals      </vt:lpstr>
      <vt:lpstr>Drinking Water – Information For Water Treatment Professionals - Compliance      </vt:lpstr>
      <vt:lpstr>Drinking Water – Information For Water Treatment Professionals – Compliance – Lead Rule Revisions      </vt:lpstr>
      <vt:lpstr>Drinking Water – Information For Water Treatment Professionals – Compliance – Public Notification      </vt:lpstr>
      <vt:lpstr>Division of Water   </vt:lpstr>
      <vt:lpstr>Division of Water – Funding      </vt:lpstr>
      <vt:lpstr>Division of Water – Funding - Funding Resources      </vt:lpstr>
      <vt:lpstr>Division of Water – Cont.      </vt:lpstr>
      <vt:lpstr>PowerPoint Presentation</vt:lpstr>
      <vt:lpstr>Time for a Break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Housekeeping</dc:title>
  <dc:creator>Kim Padgett</dc:creator>
  <cp:lastModifiedBy>Pragallapati, Mounica (PSC)</cp:lastModifiedBy>
  <cp:revision>61</cp:revision>
  <cp:lastPrinted>2021-09-07T11:56:43Z</cp:lastPrinted>
  <dcterms:created xsi:type="dcterms:W3CDTF">2019-11-07T03:11:40Z</dcterms:created>
  <dcterms:modified xsi:type="dcterms:W3CDTF">2026-09-17T13:18:29Z</dcterms:modified>
</cp:coreProperties>
</file>