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72" r:id="rId2"/>
    <p:sldId id="273" r:id="rId3"/>
    <p:sldId id="337" r:id="rId4"/>
    <p:sldId id="328" r:id="rId5"/>
    <p:sldId id="323" r:id="rId6"/>
    <p:sldId id="335" r:id="rId7"/>
    <p:sldId id="334" r:id="rId8"/>
    <p:sldId id="338" r:id="rId9"/>
    <p:sldId id="329" r:id="rId10"/>
    <p:sldId id="330" r:id="rId11"/>
    <p:sldId id="331" r:id="rId12"/>
    <p:sldId id="332" r:id="rId13"/>
    <p:sldId id="342" r:id="rId14"/>
    <p:sldId id="333" r:id="rId15"/>
    <p:sldId id="339" r:id="rId16"/>
    <p:sldId id="340" r:id="rId17"/>
    <p:sldId id="341" r:id="rId18"/>
    <p:sldId id="269" r:id="rId19"/>
    <p:sldId id="270" r:id="rId20"/>
    <p:sldId id="271" r:id="rId21"/>
    <p:sldId id="343" r:id="rId22"/>
    <p:sldId id="294" r:id="rId23"/>
    <p:sldId id="295" r:id="rId24"/>
    <p:sldId id="296" r:id="rId25"/>
    <p:sldId id="344" r:id="rId26"/>
    <p:sldId id="298" r:id="rId27"/>
    <p:sldId id="300" r:id="rId28"/>
    <p:sldId id="301" r:id="rId29"/>
    <p:sldId id="277" r:id="rId30"/>
    <p:sldId id="278" r:id="rId31"/>
    <p:sldId id="307" r:id="rId32"/>
    <p:sldId id="308" r:id="rId33"/>
    <p:sldId id="309" r:id="rId34"/>
    <p:sldId id="322" r:id="rId35"/>
    <p:sldId id="281"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qYrFXr+TCXQMuKptx8MJQA==" hashData="i+yt3kYEnicJ889x/chYIygjpLoEFVH57/IA9nUzcDzZlulFZYCrqVyiEnSwHqnZGr2JqDYA34YeENKzyjvobA=="/>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26C4BD-582B-4FCE-8460-5449425AE6CE}" v="4" dt="2026-01-23T15:30:43.23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1" d="100"/>
          <a:sy n="61" d="100"/>
        </p:scale>
        <p:origin x="504"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son, Jamie (PSC)" userId="d4376b38-5505-4741-90bb-63d259030516" providerId="ADAL" clId="{BC121BB1-455C-43E9-A025-8801F2237E15}"/>
    <pc:docChg chg="custSel modSld">
      <pc:chgData name="Wilson, Jamie (PSC)" userId="d4376b38-5505-4741-90bb-63d259030516" providerId="ADAL" clId="{BC121BB1-455C-43E9-A025-8801F2237E15}" dt="2026-01-12T12:27:52.785" v="1" actId="27636"/>
      <pc:docMkLst>
        <pc:docMk/>
      </pc:docMkLst>
      <pc:sldChg chg="modSp mod">
        <pc:chgData name="Wilson, Jamie (PSC)" userId="d4376b38-5505-4741-90bb-63d259030516" providerId="ADAL" clId="{BC121BB1-455C-43E9-A025-8801F2237E15}" dt="2026-01-12T12:27:52.785" v="1" actId="27636"/>
        <pc:sldMkLst>
          <pc:docMk/>
          <pc:sldMk cId="1470084796" sldId="259"/>
        </pc:sldMkLst>
      </pc:sldChg>
    </pc:docChg>
  </pc:docChgLst>
  <pc:docChgLst>
    <pc:chgData name="Wilson, Jamie (PSC)" userId="d4376b38-5505-4741-90bb-63d259030516" providerId="ADAL" clId="{EB155F44-BB22-46A2-8CF5-8374DBF38419}"/>
    <pc:docChg chg="delSld">
      <pc:chgData name="Wilson, Jamie (PSC)" userId="d4376b38-5505-4741-90bb-63d259030516" providerId="ADAL" clId="{EB155F44-BB22-46A2-8CF5-8374DBF38419}" dt="2026-01-22T19:45:43.604" v="0" actId="2696"/>
      <pc:docMkLst>
        <pc:docMk/>
      </pc:docMkLst>
      <pc:sldChg chg="del">
        <pc:chgData name="Wilson, Jamie (PSC)" userId="d4376b38-5505-4741-90bb-63d259030516" providerId="ADAL" clId="{EB155F44-BB22-46A2-8CF5-8374DBF38419}" dt="2026-01-22T19:45:43.604" v="0" actId="2696"/>
        <pc:sldMkLst>
          <pc:docMk/>
          <pc:sldMk cId="1470084796" sldId="259"/>
        </pc:sldMkLst>
      </pc:sldChg>
    </pc:docChg>
  </pc:docChgLst>
  <pc:docChgLst>
    <pc:chgData name="Abshire, Jeff A (PSC)" userId="1ca1ca54-e9fc-4d27-9135-0a7a0cc0230b" providerId="ADAL" clId="{A9D694B0-8C2F-48D2-B749-297BACF6D04E}"/>
    <pc:docChg chg="undo custSel modSld">
      <pc:chgData name="Abshire, Jeff A (PSC)" userId="1ca1ca54-e9fc-4d27-9135-0a7a0cc0230b" providerId="ADAL" clId="{A9D694B0-8C2F-48D2-B749-297BACF6D04E}" dt="2026-01-23T15:35:14.980" v="340" actId="20577"/>
      <pc:docMkLst>
        <pc:docMk/>
      </pc:docMkLst>
      <pc:sldChg chg="modSp mod">
        <pc:chgData name="Abshire, Jeff A (PSC)" userId="1ca1ca54-e9fc-4d27-9135-0a7a0cc0230b" providerId="ADAL" clId="{A9D694B0-8C2F-48D2-B749-297BACF6D04E}" dt="2026-01-23T15:31:26.063" v="303" actId="20577"/>
        <pc:sldMkLst>
          <pc:docMk/>
          <pc:sldMk cId="0" sldId="269"/>
        </pc:sldMkLst>
        <pc:spChg chg="mod">
          <ac:chgData name="Abshire, Jeff A (PSC)" userId="1ca1ca54-e9fc-4d27-9135-0a7a0cc0230b" providerId="ADAL" clId="{A9D694B0-8C2F-48D2-B749-297BACF6D04E}" dt="2026-01-23T15:31:26.063" v="303" actId="20577"/>
          <ac:spMkLst>
            <pc:docMk/>
            <pc:sldMk cId="0" sldId="269"/>
            <ac:spMk id="31747" creationId="{11FE1100-8B23-F7B2-7FEB-AC1B03D6D0A7}"/>
          </ac:spMkLst>
        </pc:spChg>
      </pc:sldChg>
      <pc:sldChg chg="modSp mod">
        <pc:chgData name="Abshire, Jeff A (PSC)" userId="1ca1ca54-e9fc-4d27-9135-0a7a0cc0230b" providerId="ADAL" clId="{A9D694B0-8C2F-48D2-B749-297BACF6D04E}" dt="2026-01-23T15:31:24.479" v="300" actId="20577"/>
        <pc:sldMkLst>
          <pc:docMk/>
          <pc:sldMk cId="0" sldId="270"/>
        </pc:sldMkLst>
        <pc:spChg chg="mod">
          <ac:chgData name="Abshire, Jeff A (PSC)" userId="1ca1ca54-e9fc-4d27-9135-0a7a0cc0230b" providerId="ADAL" clId="{A9D694B0-8C2F-48D2-B749-297BACF6D04E}" dt="2026-01-23T15:31:24.479" v="300" actId="20577"/>
          <ac:spMkLst>
            <pc:docMk/>
            <pc:sldMk cId="0" sldId="270"/>
            <ac:spMk id="33795" creationId="{E2A1FDF6-A804-5105-34E6-4E47F5C86AB6}"/>
          </ac:spMkLst>
        </pc:spChg>
      </pc:sldChg>
      <pc:sldChg chg="modSp mod">
        <pc:chgData name="Abshire, Jeff A (PSC)" userId="1ca1ca54-e9fc-4d27-9135-0a7a0cc0230b" providerId="ADAL" clId="{A9D694B0-8C2F-48D2-B749-297BACF6D04E}" dt="2026-01-23T15:34:44.623" v="338" actId="20577"/>
        <pc:sldMkLst>
          <pc:docMk/>
          <pc:sldMk cId="0" sldId="278"/>
        </pc:sldMkLst>
        <pc:spChg chg="mod">
          <ac:chgData name="Abshire, Jeff A (PSC)" userId="1ca1ca54-e9fc-4d27-9135-0a7a0cc0230b" providerId="ADAL" clId="{A9D694B0-8C2F-48D2-B749-297BACF6D04E}" dt="2026-01-23T15:34:44.623" v="338" actId="20577"/>
          <ac:spMkLst>
            <pc:docMk/>
            <pc:sldMk cId="0" sldId="278"/>
            <ac:spMk id="56323" creationId="{4C3EBC79-18B3-51D2-6106-165256C94751}"/>
          </ac:spMkLst>
        </pc:spChg>
      </pc:sldChg>
      <pc:sldChg chg="modSp mod">
        <pc:chgData name="Abshire, Jeff A (PSC)" userId="1ca1ca54-e9fc-4d27-9135-0a7a0cc0230b" providerId="ADAL" clId="{A9D694B0-8C2F-48D2-B749-297BACF6D04E}" dt="2026-01-23T15:33:50.981" v="317" actId="20577"/>
        <pc:sldMkLst>
          <pc:docMk/>
          <pc:sldMk cId="0" sldId="298"/>
        </pc:sldMkLst>
        <pc:spChg chg="mod">
          <ac:chgData name="Abshire, Jeff A (PSC)" userId="1ca1ca54-e9fc-4d27-9135-0a7a0cc0230b" providerId="ADAL" clId="{A9D694B0-8C2F-48D2-B749-297BACF6D04E}" dt="2026-01-23T15:33:50.981" v="317" actId="20577"/>
          <ac:spMkLst>
            <pc:docMk/>
            <pc:sldMk cId="0" sldId="298"/>
            <ac:spMk id="48131" creationId="{583A245B-B9F1-3C25-056C-6F6B78272CD1}"/>
          </ac:spMkLst>
        </pc:spChg>
      </pc:sldChg>
      <pc:sldChg chg="modSp mod">
        <pc:chgData name="Abshire, Jeff A (PSC)" userId="1ca1ca54-e9fc-4d27-9135-0a7a0cc0230b" providerId="ADAL" clId="{A9D694B0-8C2F-48D2-B749-297BACF6D04E}" dt="2026-01-23T15:34:56.362" v="339" actId="20577"/>
        <pc:sldMkLst>
          <pc:docMk/>
          <pc:sldMk cId="0" sldId="308"/>
        </pc:sldMkLst>
        <pc:spChg chg="mod">
          <ac:chgData name="Abshire, Jeff A (PSC)" userId="1ca1ca54-e9fc-4d27-9135-0a7a0cc0230b" providerId="ADAL" clId="{A9D694B0-8C2F-48D2-B749-297BACF6D04E}" dt="2026-01-23T15:34:56.362" v="339" actId="20577"/>
          <ac:spMkLst>
            <pc:docMk/>
            <pc:sldMk cId="0" sldId="308"/>
            <ac:spMk id="40964" creationId="{1EA6F059-33BC-AA03-1B5F-7A92E6B9DFF1}"/>
          </ac:spMkLst>
        </pc:spChg>
      </pc:sldChg>
      <pc:sldChg chg="modSp mod">
        <pc:chgData name="Abshire, Jeff A (PSC)" userId="1ca1ca54-e9fc-4d27-9135-0a7a0cc0230b" providerId="ADAL" clId="{A9D694B0-8C2F-48D2-B749-297BACF6D04E}" dt="2026-01-23T15:35:14.980" v="340" actId="20577"/>
        <pc:sldMkLst>
          <pc:docMk/>
          <pc:sldMk cId="0" sldId="309"/>
        </pc:sldMkLst>
        <pc:spChg chg="mod">
          <ac:chgData name="Abshire, Jeff A (PSC)" userId="1ca1ca54-e9fc-4d27-9135-0a7a0cc0230b" providerId="ADAL" clId="{A9D694B0-8C2F-48D2-B749-297BACF6D04E}" dt="2026-01-23T15:35:14.980" v="340" actId="20577"/>
          <ac:spMkLst>
            <pc:docMk/>
            <pc:sldMk cId="0" sldId="309"/>
            <ac:spMk id="62467" creationId="{976AF6FF-45C0-5AFE-043E-9D7627CB8741}"/>
          </ac:spMkLst>
        </pc:spChg>
      </pc:sldChg>
      <pc:sldChg chg="delSp modSp mod">
        <pc:chgData name="Abshire, Jeff A (PSC)" userId="1ca1ca54-e9fc-4d27-9135-0a7a0cc0230b" providerId="ADAL" clId="{A9D694B0-8C2F-48D2-B749-297BACF6D04E}" dt="2026-01-23T14:50:46.478" v="289" actId="207"/>
        <pc:sldMkLst>
          <pc:docMk/>
          <pc:sldMk cId="0" sldId="335"/>
        </pc:sldMkLst>
        <pc:spChg chg="mod">
          <ac:chgData name="Abshire, Jeff A (PSC)" userId="1ca1ca54-e9fc-4d27-9135-0a7a0cc0230b" providerId="ADAL" clId="{A9D694B0-8C2F-48D2-B749-297BACF6D04E}" dt="2026-01-23T14:46:08.134" v="77" actId="20577"/>
          <ac:spMkLst>
            <pc:docMk/>
            <pc:sldMk cId="0" sldId="335"/>
            <ac:spMk id="11266" creationId="{D06E3FEF-F128-3449-06F1-02354A75677B}"/>
          </ac:spMkLst>
        </pc:spChg>
        <pc:spChg chg="mod">
          <ac:chgData name="Abshire, Jeff A (PSC)" userId="1ca1ca54-e9fc-4d27-9135-0a7a0cc0230b" providerId="ADAL" clId="{A9D694B0-8C2F-48D2-B749-297BACF6D04E}" dt="2026-01-23T14:50:19.139" v="286" actId="6549"/>
          <ac:spMkLst>
            <pc:docMk/>
            <pc:sldMk cId="0" sldId="335"/>
            <ac:spMk id="11267" creationId="{56675D4B-7C04-9A1B-61D9-400F56FB44EE}"/>
          </ac:spMkLst>
        </pc:spChg>
        <pc:spChg chg="mod">
          <ac:chgData name="Abshire, Jeff A (PSC)" userId="1ca1ca54-e9fc-4d27-9135-0a7a0cc0230b" providerId="ADAL" clId="{A9D694B0-8C2F-48D2-B749-297BACF6D04E}" dt="2026-01-23T14:50:46.478" v="289" actId="207"/>
          <ac:spMkLst>
            <pc:docMk/>
            <pc:sldMk cId="0" sldId="335"/>
            <ac:spMk id="32773" creationId="{E05ACBA2-C91E-46AB-3497-B636CF14CB80}"/>
          </ac:spMkLst>
        </pc:spChg>
        <pc:picChg chg="del">
          <ac:chgData name="Abshire, Jeff A (PSC)" userId="1ca1ca54-e9fc-4d27-9135-0a7a0cc0230b" providerId="ADAL" clId="{A9D694B0-8C2F-48D2-B749-297BACF6D04E}" dt="2026-01-23T14:44:57.339" v="5" actId="478"/>
          <ac:picMkLst>
            <pc:docMk/>
            <pc:sldMk cId="0" sldId="335"/>
            <ac:picMk id="32774" creationId="{89351E7E-B2F2-AF16-BF98-02A62BF6D204}"/>
          </ac:picMkLst>
        </pc:picChg>
      </pc:sldChg>
      <pc:sldChg chg="modSp mod">
        <pc:chgData name="Abshire, Jeff A (PSC)" userId="1ca1ca54-e9fc-4d27-9135-0a7a0cc0230b" providerId="ADAL" clId="{A9D694B0-8C2F-48D2-B749-297BACF6D04E}" dt="2026-01-23T15:30:26.229" v="290" actId="207"/>
        <pc:sldMkLst>
          <pc:docMk/>
          <pc:sldMk cId="0" sldId="339"/>
        </pc:sldMkLst>
        <pc:spChg chg="mod">
          <ac:chgData name="Abshire, Jeff A (PSC)" userId="1ca1ca54-e9fc-4d27-9135-0a7a0cc0230b" providerId="ADAL" clId="{A9D694B0-8C2F-48D2-B749-297BACF6D04E}" dt="2026-01-23T15:30:26.229" v="290" actId="207"/>
          <ac:spMkLst>
            <pc:docMk/>
            <pc:sldMk cId="0" sldId="339"/>
            <ac:spMk id="50181" creationId="{0D24EFC9-C574-8F2A-1CFB-7CC853A7ABEA}"/>
          </ac:spMkLst>
        </pc:spChg>
      </pc:sldChg>
      <pc:sldChg chg="delSp">
        <pc:chgData name="Abshire, Jeff A (PSC)" userId="1ca1ca54-e9fc-4d27-9135-0a7a0cc0230b" providerId="ADAL" clId="{A9D694B0-8C2F-48D2-B749-297BACF6D04E}" dt="2026-01-23T15:30:43.233" v="291" actId="478"/>
        <pc:sldMkLst>
          <pc:docMk/>
          <pc:sldMk cId="0" sldId="341"/>
        </pc:sldMkLst>
        <pc:spChg chg="del">
          <ac:chgData name="Abshire, Jeff A (PSC)" userId="1ca1ca54-e9fc-4d27-9135-0a7a0cc0230b" providerId="ADAL" clId="{A9D694B0-8C2F-48D2-B749-297BACF6D04E}" dt="2026-01-23T15:30:43.233" v="291" actId="478"/>
          <ac:spMkLst>
            <pc:docMk/>
            <pc:sldMk cId="0" sldId="341"/>
            <ac:spMk id="52229" creationId="{AF19C60A-E5D6-48C6-5351-4C03D1528BFE}"/>
          </ac:spMkLst>
        </pc:spChg>
      </pc:sldChg>
      <pc:sldChg chg="modSp mod">
        <pc:chgData name="Abshire, Jeff A (PSC)" userId="1ca1ca54-e9fc-4d27-9135-0a7a0cc0230b" providerId="ADAL" clId="{A9D694B0-8C2F-48D2-B749-297BACF6D04E}" dt="2026-01-23T15:33:15.171" v="314" actId="14100"/>
        <pc:sldMkLst>
          <pc:docMk/>
          <pc:sldMk cId="0" sldId="343"/>
        </pc:sldMkLst>
        <pc:spChg chg="mod">
          <ac:chgData name="Abshire, Jeff A (PSC)" userId="1ca1ca54-e9fc-4d27-9135-0a7a0cc0230b" providerId="ADAL" clId="{A9D694B0-8C2F-48D2-B749-297BACF6D04E}" dt="2026-01-23T15:33:15.171" v="314" actId="14100"/>
          <ac:spMkLst>
            <pc:docMk/>
            <pc:sldMk cId="0" sldId="343"/>
            <ac:spMk id="18436" creationId="{091D50F9-2B5B-3D4C-F781-6EC9ABF53F5A}"/>
          </ac:spMkLst>
        </pc:spChg>
      </pc:sldChg>
      <pc:sldChg chg="modSp mod">
        <pc:chgData name="Abshire, Jeff A (PSC)" userId="1ca1ca54-e9fc-4d27-9135-0a7a0cc0230b" providerId="ADAL" clId="{A9D694B0-8C2F-48D2-B749-297BACF6D04E}" dt="2026-01-23T15:33:32.103" v="315" actId="20577"/>
        <pc:sldMkLst>
          <pc:docMk/>
          <pc:sldMk cId="0" sldId="344"/>
        </pc:sldMkLst>
        <pc:spChg chg="mod">
          <ac:chgData name="Abshire, Jeff A (PSC)" userId="1ca1ca54-e9fc-4d27-9135-0a7a0cc0230b" providerId="ADAL" clId="{A9D694B0-8C2F-48D2-B749-297BACF6D04E}" dt="2026-01-23T15:33:32.103" v="315" actId="20577"/>
          <ac:spMkLst>
            <pc:docMk/>
            <pc:sldMk cId="0" sldId="344"/>
            <ac:spMk id="46083" creationId="{1BCDF681-B364-DD52-BDA8-7F1B4B4A11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638213-A791-4AD4-A2ED-5B9BFD89F8A0}"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9B292-9B35-485C-9A4B-00642E43C3FA}" type="slidenum">
              <a:rPr lang="en-US" smtClean="0"/>
              <a:t>‹#›</a:t>
            </a:fld>
            <a:endParaRPr lang="en-US"/>
          </a:p>
        </p:txBody>
      </p:sp>
    </p:spTree>
    <p:extLst>
      <p:ext uri="{BB962C8B-B14F-4D97-AF65-F5344CB8AC3E}">
        <p14:creationId xmlns:p14="http://schemas.microsoft.com/office/powerpoint/2010/main" val="3838593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a:extLst>
              <a:ext uri="{FF2B5EF4-FFF2-40B4-BE49-F238E27FC236}">
                <a16:creationId xmlns:a16="http://schemas.microsoft.com/office/drawing/2014/main" id="{62BCA341-EBD8-F245-4525-5DBD883DBD78}"/>
              </a:ext>
            </a:extLst>
          </p:cNvPr>
          <p:cNvSpPr>
            <a:spLocks noGrp="1" noRot="1" noChangeAspect="1" noChangeArrowheads="1" noTextEdit="1"/>
          </p:cNvSpPr>
          <p:nvPr>
            <p:ph type="sldImg"/>
          </p:nvPr>
        </p:nvSpPr>
        <p:spPr>
          <a:ln/>
        </p:spPr>
      </p:sp>
      <p:sp>
        <p:nvSpPr>
          <p:cNvPr id="27651" name="Notes Placeholder 2">
            <a:extLst>
              <a:ext uri="{FF2B5EF4-FFF2-40B4-BE49-F238E27FC236}">
                <a16:creationId xmlns:a16="http://schemas.microsoft.com/office/drawing/2014/main" id="{AA1F9764-B83E-45D4-E837-3DE7EEE39509}"/>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Arial" panose="020B0604020202020204" pitchFamily="34" charset="0"/>
            </a:endParaRPr>
          </a:p>
        </p:txBody>
      </p:sp>
      <p:sp>
        <p:nvSpPr>
          <p:cNvPr id="27652" name="Slide Number Placeholder 3">
            <a:extLst>
              <a:ext uri="{FF2B5EF4-FFF2-40B4-BE49-F238E27FC236}">
                <a16:creationId xmlns:a16="http://schemas.microsoft.com/office/drawing/2014/main" id="{2EB1C234-A116-6168-F72F-FE32470068FE}"/>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FBDF9CF0-B8DB-454B-AFBA-FEBDF18CBFD1}" type="slidenum">
              <a:rPr lang="en-US" altLang="en-US" smtClean="0">
                <a:latin typeface="Calibri" panose="020F0502020204030204" pitchFamily="34" charset="0"/>
              </a:rPr>
              <a:pPr fontAlgn="base">
                <a:spcBef>
                  <a:spcPct val="0"/>
                </a:spcBef>
                <a:spcAft>
                  <a:spcPct val="0"/>
                </a:spcAft>
              </a:pPr>
              <a:t>3</a:t>
            </a:fld>
            <a:endParaRPr lang="en-US" altLang="en-US">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36E7BC16-6E25-631E-F7EA-2819F564953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50FB05F4-5FAE-48F8-9612-7FB4FA7EF0E3}" type="slidenum">
              <a:rPr lang="en-US" altLang="en-US" smtClean="0">
                <a:latin typeface="Times New Roman" panose="02020603050405020304" pitchFamily="18" charset="0"/>
              </a:rPr>
              <a:pPr fontAlgn="base">
                <a:spcBef>
                  <a:spcPct val="0"/>
                </a:spcBef>
                <a:spcAft>
                  <a:spcPct val="0"/>
                </a:spcAft>
              </a:pPr>
              <a:t>4</a:t>
            </a:fld>
            <a:endParaRPr lang="en-US" altLang="en-US">
              <a:latin typeface="Times New Roman" panose="02020603050405020304" pitchFamily="18" charset="0"/>
            </a:endParaRPr>
          </a:p>
        </p:txBody>
      </p:sp>
      <p:sp>
        <p:nvSpPr>
          <p:cNvPr id="29699" name="Rectangle 2">
            <a:extLst>
              <a:ext uri="{FF2B5EF4-FFF2-40B4-BE49-F238E27FC236}">
                <a16:creationId xmlns:a16="http://schemas.microsoft.com/office/drawing/2014/main" id="{9E80B4CB-BC8B-D256-7EB9-058FDDEA198C}"/>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008A3C4A-D3DC-92CF-65D2-6BE3C9B4A2F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974CAA45-8B05-29D7-C1E4-684960E90C3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5AE5D800-8806-416D-B9BC-9BCE603A58EE}" type="slidenum">
              <a:rPr lang="en-US" altLang="en-US" smtClean="0">
                <a:latin typeface="Times New Roman" panose="02020603050405020304" pitchFamily="18" charset="0"/>
              </a:rPr>
              <a:pPr fontAlgn="base">
                <a:spcBef>
                  <a:spcPct val="0"/>
                </a:spcBef>
                <a:spcAft>
                  <a:spcPct val="0"/>
                </a:spcAft>
              </a:pPr>
              <a:t>5</a:t>
            </a:fld>
            <a:endParaRPr lang="en-US" altLang="en-US">
              <a:latin typeface="Times New Roman" panose="02020603050405020304" pitchFamily="18" charset="0"/>
            </a:endParaRPr>
          </a:p>
        </p:txBody>
      </p:sp>
      <p:sp>
        <p:nvSpPr>
          <p:cNvPr id="31747" name="Rectangle 2">
            <a:extLst>
              <a:ext uri="{FF2B5EF4-FFF2-40B4-BE49-F238E27FC236}">
                <a16:creationId xmlns:a16="http://schemas.microsoft.com/office/drawing/2014/main" id="{A40E3D18-0EFD-63DC-ECBF-790579780428}"/>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37B245AE-6003-B608-3DB7-1362B67C549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8B36689C-5E7F-871F-2EAB-66219136D18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F0F372D5-0A19-4382-BB2B-E8F8B723021F}" type="slidenum">
              <a:rPr lang="en-US" altLang="en-US" smtClean="0">
                <a:latin typeface="Times New Roman" panose="02020603050405020304" pitchFamily="18" charset="0"/>
              </a:rPr>
              <a:pPr fontAlgn="base">
                <a:spcBef>
                  <a:spcPct val="0"/>
                </a:spcBef>
                <a:spcAft>
                  <a:spcPct val="0"/>
                </a:spcAft>
              </a:pPr>
              <a:t>6</a:t>
            </a:fld>
            <a:endParaRPr lang="en-US" altLang="en-US">
              <a:latin typeface="Times New Roman" panose="02020603050405020304" pitchFamily="18" charset="0"/>
            </a:endParaRPr>
          </a:p>
        </p:txBody>
      </p:sp>
      <p:sp>
        <p:nvSpPr>
          <p:cNvPr id="33795" name="Rectangle 2">
            <a:extLst>
              <a:ext uri="{FF2B5EF4-FFF2-40B4-BE49-F238E27FC236}">
                <a16:creationId xmlns:a16="http://schemas.microsoft.com/office/drawing/2014/main" id="{630DEC36-2B65-63F6-65B4-95555FDC032B}"/>
              </a:ext>
            </a:extLst>
          </p:cNvPr>
          <p:cNvSpPr>
            <a:spLocks noGrp="1" noRot="1" noChangeAspect="1" noChangeArrowheads="1" noTextEdit="1"/>
          </p:cNvSpPr>
          <p:nvPr>
            <p:ph type="sldImg"/>
          </p:nvPr>
        </p:nvSpPr>
        <p:spPr>
          <a:xfrm>
            <a:off x="820738" y="696913"/>
            <a:ext cx="5370512" cy="3021012"/>
          </a:xfrm>
          <a:ln/>
        </p:spPr>
      </p:sp>
      <p:sp>
        <p:nvSpPr>
          <p:cNvPr id="33796" name="Rectangle 3">
            <a:extLst>
              <a:ext uri="{FF2B5EF4-FFF2-40B4-BE49-F238E27FC236}">
                <a16:creationId xmlns:a16="http://schemas.microsoft.com/office/drawing/2014/main" id="{0D048BC8-87D1-58B2-F292-39216A9342AB}"/>
              </a:ext>
            </a:extLst>
          </p:cNvPr>
          <p:cNvSpPr>
            <a:spLocks noGrp="1" noChangeArrowheads="1"/>
          </p:cNvSpPr>
          <p:nvPr>
            <p:ph type="body" idx="1"/>
          </p:nvPr>
        </p:nvSpPr>
        <p:spPr>
          <a:xfrm>
            <a:off x="935038" y="3951288"/>
            <a:ext cx="5140325" cy="48021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88541C89-B4AE-32F4-75FC-97E958A6009F}"/>
              </a:ext>
            </a:extLst>
          </p:cNvPr>
          <p:cNvSpPr>
            <a:spLocks noGrp="1" noRot="1" noChangeAspect="1" noChangeArrowheads="1" noTextEdit="1"/>
          </p:cNvSpPr>
          <p:nvPr>
            <p:ph type="sldImg"/>
          </p:nvPr>
        </p:nvSpPr>
        <p:spPr>
          <a:ln/>
        </p:spPr>
      </p:sp>
      <p:sp>
        <p:nvSpPr>
          <p:cNvPr id="35843" name="Notes Placeholder 2">
            <a:extLst>
              <a:ext uri="{FF2B5EF4-FFF2-40B4-BE49-F238E27FC236}">
                <a16:creationId xmlns:a16="http://schemas.microsoft.com/office/drawing/2014/main" id="{16E92531-1550-3711-C890-2AB1CC3585B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
        <p:nvSpPr>
          <p:cNvPr id="35844" name="Slide Number Placeholder 3">
            <a:extLst>
              <a:ext uri="{FF2B5EF4-FFF2-40B4-BE49-F238E27FC236}">
                <a16:creationId xmlns:a16="http://schemas.microsoft.com/office/drawing/2014/main" id="{9BFEBE51-83C6-DBBB-F2E9-98D7A15694E6}"/>
              </a:ext>
            </a:extLst>
          </p:cNvPr>
          <p:cNvSpPr>
            <a:spLocks noGrp="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79ED9D77-6505-437F-9E63-2EADB9ABECD0}" type="slidenum">
              <a:rPr lang="en-US" altLang="en-US" smtClean="0">
                <a:latin typeface="Times New Roman" panose="02020603050405020304" pitchFamily="18" charset="0"/>
              </a:rPr>
              <a:pPr fontAlgn="base">
                <a:spcBef>
                  <a:spcPct val="0"/>
                </a:spcBef>
                <a:spcAft>
                  <a:spcPct val="0"/>
                </a:spcAft>
              </a:pPr>
              <a:t>7</a:t>
            </a:fld>
            <a:endParaRPr lang="en-US" altLang="en-US">
              <a:latin typeface="Times New Roman" panose="02020603050405020304"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a:extLst>
              <a:ext uri="{FF2B5EF4-FFF2-40B4-BE49-F238E27FC236}">
                <a16:creationId xmlns:a16="http://schemas.microsoft.com/office/drawing/2014/main" id="{2349EA43-8E94-5C2A-6BAC-62A1F499D85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357376A2-BC39-4736-9789-6DA6D83C9BB8}" type="slidenum">
              <a:rPr lang="en-US" altLang="en-US" smtClean="0">
                <a:latin typeface="Times New Roman" panose="02020603050405020304" pitchFamily="18" charset="0"/>
              </a:rPr>
              <a:pPr fontAlgn="base">
                <a:spcBef>
                  <a:spcPct val="0"/>
                </a:spcBef>
                <a:spcAft>
                  <a:spcPct val="0"/>
                </a:spcAft>
              </a:pPr>
              <a:t>9</a:t>
            </a:fld>
            <a:endParaRPr lang="en-US" altLang="en-US">
              <a:latin typeface="Times New Roman" panose="02020603050405020304" pitchFamily="18" charset="0"/>
            </a:endParaRPr>
          </a:p>
        </p:txBody>
      </p:sp>
      <p:sp>
        <p:nvSpPr>
          <p:cNvPr id="38915" name="Rectangle 2">
            <a:extLst>
              <a:ext uri="{FF2B5EF4-FFF2-40B4-BE49-F238E27FC236}">
                <a16:creationId xmlns:a16="http://schemas.microsoft.com/office/drawing/2014/main" id="{A906AF8B-09D3-17EA-0A07-661AFE093098}"/>
              </a:ext>
            </a:extLst>
          </p:cNvPr>
          <p:cNvSpPr>
            <a:spLocks noGrp="1" noRot="1" noChangeAspect="1" noChangeArrowheads="1" noTextEdit="1"/>
          </p:cNvSpPr>
          <p:nvPr>
            <p:ph type="sldImg"/>
          </p:nvPr>
        </p:nvSpPr>
        <p:spPr>
          <a:ln/>
        </p:spPr>
      </p:sp>
      <p:sp>
        <p:nvSpPr>
          <p:cNvPr id="38916" name="Rectangle 3">
            <a:extLst>
              <a:ext uri="{FF2B5EF4-FFF2-40B4-BE49-F238E27FC236}">
                <a16:creationId xmlns:a16="http://schemas.microsoft.com/office/drawing/2014/main" id="{E6AD7039-8ED1-6B9A-3BBE-9D994E92530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a:extLst>
              <a:ext uri="{FF2B5EF4-FFF2-40B4-BE49-F238E27FC236}">
                <a16:creationId xmlns:a16="http://schemas.microsoft.com/office/drawing/2014/main" id="{3DC0B9CF-B705-CC12-0978-40D1FCE2BF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30A89802-361B-4B28-B6EC-68718567DF28}" type="slidenum">
              <a:rPr lang="en-US" altLang="en-US" smtClean="0">
                <a:latin typeface="Times New Roman" panose="02020603050405020304" pitchFamily="18" charset="0"/>
              </a:rPr>
              <a:pPr fontAlgn="base">
                <a:spcBef>
                  <a:spcPct val="0"/>
                </a:spcBef>
                <a:spcAft>
                  <a:spcPct val="0"/>
                </a:spcAft>
              </a:pPr>
              <a:t>10</a:t>
            </a:fld>
            <a:endParaRPr lang="en-US" altLang="en-US">
              <a:latin typeface="Times New Roman" panose="02020603050405020304" pitchFamily="18" charset="0"/>
            </a:endParaRPr>
          </a:p>
        </p:txBody>
      </p:sp>
      <p:sp>
        <p:nvSpPr>
          <p:cNvPr id="40963" name="Rectangle 2">
            <a:extLst>
              <a:ext uri="{FF2B5EF4-FFF2-40B4-BE49-F238E27FC236}">
                <a16:creationId xmlns:a16="http://schemas.microsoft.com/office/drawing/2014/main" id="{D68A9D0E-7930-544B-F7F1-BDA71049663B}"/>
              </a:ext>
            </a:extLst>
          </p:cNvPr>
          <p:cNvSpPr>
            <a:spLocks noGrp="1" noRot="1" noChangeAspect="1" noChangeArrowheads="1" noTextEdit="1"/>
          </p:cNvSpPr>
          <p:nvPr>
            <p:ph type="sldImg"/>
          </p:nvPr>
        </p:nvSpPr>
        <p:spPr>
          <a:ln/>
        </p:spPr>
      </p:sp>
      <p:sp>
        <p:nvSpPr>
          <p:cNvPr id="40964" name="Rectangle 3">
            <a:extLst>
              <a:ext uri="{FF2B5EF4-FFF2-40B4-BE49-F238E27FC236}">
                <a16:creationId xmlns:a16="http://schemas.microsoft.com/office/drawing/2014/main" id="{BB87F8B2-936D-196C-BB22-A75327B9C55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a:extLst>
              <a:ext uri="{FF2B5EF4-FFF2-40B4-BE49-F238E27FC236}">
                <a16:creationId xmlns:a16="http://schemas.microsoft.com/office/drawing/2014/main" id="{FCE56C52-F3C7-D323-08D0-64050588844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8AA3DB7-1890-4968-9C54-14E3041474B1}" type="slidenum">
              <a:rPr lang="en-US" altLang="en-US" smtClean="0">
                <a:latin typeface="Times New Roman" panose="02020603050405020304" pitchFamily="18" charset="0"/>
              </a:rPr>
              <a:pPr fontAlgn="base">
                <a:spcBef>
                  <a:spcPct val="0"/>
                </a:spcBef>
                <a:spcAft>
                  <a:spcPct val="0"/>
                </a:spcAft>
              </a:pPr>
              <a:t>11</a:t>
            </a:fld>
            <a:endParaRPr lang="en-US" altLang="en-US">
              <a:latin typeface="Times New Roman" panose="02020603050405020304" pitchFamily="18" charset="0"/>
            </a:endParaRPr>
          </a:p>
        </p:txBody>
      </p:sp>
      <p:sp>
        <p:nvSpPr>
          <p:cNvPr id="43011" name="Rectangle 2">
            <a:extLst>
              <a:ext uri="{FF2B5EF4-FFF2-40B4-BE49-F238E27FC236}">
                <a16:creationId xmlns:a16="http://schemas.microsoft.com/office/drawing/2014/main" id="{DF495978-502A-7D2E-88F3-DDA600CEF371}"/>
              </a:ext>
            </a:extLst>
          </p:cNvPr>
          <p:cNvSpPr>
            <a:spLocks noGrp="1" noRot="1" noChangeAspect="1" noChangeArrowheads="1" noTextEdit="1"/>
          </p:cNvSpPr>
          <p:nvPr>
            <p:ph type="sldImg"/>
          </p:nvPr>
        </p:nvSpPr>
        <p:spPr>
          <a:ln/>
        </p:spPr>
      </p:sp>
      <p:sp>
        <p:nvSpPr>
          <p:cNvPr id="43012" name="Rectangle 3">
            <a:extLst>
              <a:ext uri="{FF2B5EF4-FFF2-40B4-BE49-F238E27FC236}">
                <a16:creationId xmlns:a16="http://schemas.microsoft.com/office/drawing/2014/main" id="{9AD4DD3D-0012-05A0-EBB3-58541385EAD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a:extLst>
              <a:ext uri="{FF2B5EF4-FFF2-40B4-BE49-F238E27FC236}">
                <a16:creationId xmlns:a16="http://schemas.microsoft.com/office/drawing/2014/main" id="{98B4EB62-B0FB-236F-CAE4-3B368810115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F94D533A-E0B7-411F-9051-E64AB30FDB8D}" type="slidenum">
              <a:rPr lang="en-US" altLang="en-US" smtClean="0">
                <a:latin typeface="Times New Roman" panose="02020603050405020304" pitchFamily="18" charset="0"/>
              </a:rPr>
              <a:pPr fontAlgn="base">
                <a:spcBef>
                  <a:spcPct val="0"/>
                </a:spcBef>
                <a:spcAft>
                  <a:spcPct val="0"/>
                </a:spcAft>
              </a:pPr>
              <a:t>12</a:t>
            </a:fld>
            <a:endParaRPr lang="en-US" altLang="en-US">
              <a:latin typeface="Times New Roman" panose="02020603050405020304" pitchFamily="18" charset="0"/>
            </a:endParaRPr>
          </a:p>
        </p:txBody>
      </p:sp>
      <p:sp>
        <p:nvSpPr>
          <p:cNvPr id="45059" name="Rectangle 2">
            <a:extLst>
              <a:ext uri="{FF2B5EF4-FFF2-40B4-BE49-F238E27FC236}">
                <a16:creationId xmlns:a16="http://schemas.microsoft.com/office/drawing/2014/main" id="{C521FBC3-BC74-EB46-5BC8-8502CB0F6077}"/>
              </a:ext>
            </a:extLst>
          </p:cNvPr>
          <p:cNvSpPr>
            <a:spLocks noGrp="1" noRot="1" noChangeAspect="1" noChangeArrowheads="1" noTextEdit="1"/>
          </p:cNvSpPr>
          <p:nvPr>
            <p:ph type="sldImg"/>
          </p:nvPr>
        </p:nvSpPr>
        <p:spPr>
          <a:ln/>
        </p:spPr>
      </p:sp>
      <p:sp>
        <p:nvSpPr>
          <p:cNvPr id="45060" name="Rectangle 3">
            <a:extLst>
              <a:ext uri="{FF2B5EF4-FFF2-40B4-BE49-F238E27FC236}">
                <a16:creationId xmlns:a16="http://schemas.microsoft.com/office/drawing/2014/main" id="{00D1940C-69FB-EF7C-DF56-1453A93B059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a:extLst>
              <a:ext uri="{FF2B5EF4-FFF2-40B4-BE49-F238E27FC236}">
                <a16:creationId xmlns:a16="http://schemas.microsoft.com/office/drawing/2014/main" id="{A24CD31F-621E-796F-9810-4DBDC0DC8BE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DD71B03E-111C-4904-8036-FC53C11504F7}" type="slidenum">
              <a:rPr lang="en-US" altLang="en-US" smtClean="0">
                <a:latin typeface="Times New Roman" panose="02020603050405020304" pitchFamily="18" charset="0"/>
              </a:rPr>
              <a:pPr fontAlgn="base">
                <a:spcBef>
                  <a:spcPct val="0"/>
                </a:spcBef>
                <a:spcAft>
                  <a:spcPct val="0"/>
                </a:spcAft>
              </a:pPr>
              <a:t>13</a:t>
            </a:fld>
            <a:endParaRPr lang="en-US" altLang="en-US">
              <a:latin typeface="Times New Roman" panose="02020603050405020304" pitchFamily="18" charset="0"/>
            </a:endParaRPr>
          </a:p>
        </p:txBody>
      </p:sp>
      <p:sp>
        <p:nvSpPr>
          <p:cNvPr id="47107" name="Rectangle 2">
            <a:extLst>
              <a:ext uri="{FF2B5EF4-FFF2-40B4-BE49-F238E27FC236}">
                <a16:creationId xmlns:a16="http://schemas.microsoft.com/office/drawing/2014/main" id="{91F4FCE9-C34B-01EA-F906-5C068E8D092E}"/>
              </a:ext>
            </a:extLst>
          </p:cNvPr>
          <p:cNvSpPr>
            <a:spLocks noGrp="1" noRot="1" noChangeAspect="1" noChangeArrowheads="1" noTextEdit="1"/>
          </p:cNvSpPr>
          <p:nvPr>
            <p:ph type="sldImg"/>
          </p:nvPr>
        </p:nvSpPr>
        <p:spPr>
          <a:ln/>
        </p:spPr>
      </p:sp>
      <p:sp>
        <p:nvSpPr>
          <p:cNvPr id="47108" name="Rectangle 3">
            <a:extLst>
              <a:ext uri="{FF2B5EF4-FFF2-40B4-BE49-F238E27FC236}">
                <a16:creationId xmlns:a16="http://schemas.microsoft.com/office/drawing/2014/main" id="{3C6F24BE-8E23-EF31-102A-F8741412735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a:extLst>
              <a:ext uri="{FF2B5EF4-FFF2-40B4-BE49-F238E27FC236}">
                <a16:creationId xmlns:a16="http://schemas.microsoft.com/office/drawing/2014/main" id="{9B7C4841-F336-A220-AF35-20DB3E4C82A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265FDF2F-0516-4A3E-B0F5-EA9F60285683}" type="slidenum">
              <a:rPr lang="en-US" altLang="en-US" smtClean="0">
                <a:latin typeface="Times New Roman" panose="02020603050405020304" pitchFamily="18" charset="0"/>
              </a:rPr>
              <a:pPr fontAlgn="base">
                <a:spcBef>
                  <a:spcPct val="0"/>
                </a:spcBef>
                <a:spcAft>
                  <a:spcPct val="0"/>
                </a:spcAft>
              </a:pPr>
              <a:t>14</a:t>
            </a:fld>
            <a:endParaRPr lang="en-US" altLang="en-US">
              <a:latin typeface="Times New Roman" panose="02020603050405020304" pitchFamily="18" charset="0"/>
            </a:endParaRPr>
          </a:p>
        </p:txBody>
      </p:sp>
      <p:sp>
        <p:nvSpPr>
          <p:cNvPr id="49155" name="Rectangle 2">
            <a:extLst>
              <a:ext uri="{FF2B5EF4-FFF2-40B4-BE49-F238E27FC236}">
                <a16:creationId xmlns:a16="http://schemas.microsoft.com/office/drawing/2014/main" id="{E930C295-80B3-FD73-EE8D-3CBDCDFBBABC}"/>
              </a:ext>
            </a:extLst>
          </p:cNvPr>
          <p:cNvSpPr>
            <a:spLocks noGrp="1" noRot="1" noChangeAspect="1" noChangeArrowheads="1" noTextEdit="1"/>
          </p:cNvSpPr>
          <p:nvPr>
            <p:ph type="sldImg"/>
          </p:nvPr>
        </p:nvSpPr>
        <p:spPr>
          <a:ln/>
        </p:spPr>
      </p:sp>
      <p:sp>
        <p:nvSpPr>
          <p:cNvPr id="49156" name="Rectangle 3">
            <a:extLst>
              <a:ext uri="{FF2B5EF4-FFF2-40B4-BE49-F238E27FC236}">
                <a16:creationId xmlns:a16="http://schemas.microsoft.com/office/drawing/2014/main" id="{0304B96F-38A8-DF1D-ABE2-5C1404C7E7E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76CE1D1D-0D3E-2D01-2075-7E939554147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DD9064A3-09FA-4F78-BDF5-E1469B015DDF}" type="slidenum">
              <a:rPr lang="en-US" altLang="en-US" smtClean="0">
                <a:latin typeface="Times New Roman" panose="02020603050405020304" pitchFamily="18" charset="0"/>
              </a:rPr>
              <a:pPr fontAlgn="base">
                <a:spcBef>
                  <a:spcPct val="0"/>
                </a:spcBef>
                <a:spcAft>
                  <a:spcPct val="0"/>
                </a:spcAft>
              </a:pPr>
              <a:t>18</a:t>
            </a:fld>
            <a:endParaRPr lang="en-US" altLang="en-US">
              <a:latin typeface="Times New Roman" panose="02020603050405020304" pitchFamily="18" charset="0"/>
            </a:endParaRPr>
          </a:p>
        </p:txBody>
      </p:sp>
      <p:sp>
        <p:nvSpPr>
          <p:cNvPr id="54275" name="Rectangle 2">
            <a:extLst>
              <a:ext uri="{FF2B5EF4-FFF2-40B4-BE49-F238E27FC236}">
                <a16:creationId xmlns:a16="http://schemas.microsoft.com/office/drawing/2014/main" id="{269D9BD3-B4AF-BC38-BAC6-EC907AA66B10}"/>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D3E01E9B-B1ED-E68C-4994-D60A3B12B38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a:extLst>
              <a:ext uri="{FF2B5EF4-FFF2-40B4-BE49-F238E27FC236}">
                <a16:creationId xmlns:a16="http://schemas.microsoft.com/office/drawing/2014/main" id="{FD4E79E3-54AD-8CAD-34F5-D112A71A06B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CC93F85B-698D-424C-93E2-8FA51281FF19}" type="slidenum">
              <a:rPr lang="en-US" altLang="en-US" smtClean="0">
                <a:latin typeface="Times New Roman" panose="02020603050405020304" pitchFamily="18" charset="0"/>
              </a:rPr>
              <a:pPr fontAlgn="base">
                <a:spcBef>
                  <a:spcPct val="0"/>
                </a:spcBef>
                <a:spcAft>
                  <a:spcPct val="0"/>
                </a:spcAft>
              </a:pPr>
              <a:t>19</a:t>
            </a:fld>
            <a:endParaRPr lang="en-US" altLang="en-US">
              <a:latin typeface="Times New Roman" panose="02020603050405020304" pitchFamily="18" charset="0"/>
            </a:endParaRPr>
          </a:p>
        </p:txBody>
      </p:sp>
      <p:sp>
        <p:nvSpPr>
          <p:cNvPr id="56323" name="Rectangle 2">
            <a:extLst>
              <a:ext uri="{FF2B5EF4-FFF2-40B4-BE49-F238E27FC236}">
                <a16:creationId xmlns:a16="http://schemas.microsoft.com/office/drawing/2014/main" id="{67B30036-91A4-6FBE-1262-3AB031110F4B}"/>
              </a:ext>
            </a:extLst>
          </p:cNvPr>
          <p:cNvSpPr>
            <a:spLocks noGrp="1" noRot="1" noChangeAspect="1" noChangeArrowheads="1" noTextEdit="1"/>
          </p:cNvSpPr>
          <p:nvPr>
            <p:ph type="sldImg"/>
          </p:nvPr>
        </p:nvSpPr>
        <p:spPr>
          <a:ln/>
        </p:spPr>
      </p:sp>
      <p:sp>
        <p:nvSpPr>
          <p:cNvPr id="56324" name="Rectangle 3">
            <a:extLst>
              <a:ext uri="{FF2B5EF4-FFF2-40B4-BE49-F238E27FC236}">
                <a16:creationId xmlns:a16="http://schemas.microsoft.com/office/drawing/2014/main" id="{65CFEA7E-52B1-8955-CB7D-7B414CC7F6A6}"/>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a:extLst>
              <a:ext uri="{FF2B5EF4-FFF2-40B4-BE49-F238E27FC236}">
                <a16:creationId xmlns:a16="http://schemas.microsoft.com/office/drawing/2014/main" id="{C33E3854-54C6-90C2-D52B-6DE08A7432A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2B5E2D80-9871-4F39-B201-5BA578FE5DC3}" type="slidenum">
              <a:rPr lang="en-US" altLang="en-US" smtClean="0">
                <a:latin typeface="Times New Roman" panose="02020603050405020304" pitchFamily="18" charset="0"/>
              </a:rPr>
              <a:pPr fontAlgn="base">
                <a:spcBef>
                  <a:spcPct val="0"/>
                </a:spcBef>
                <a:spcAft>
                  <a:spcPct val="0"/>
                </a:spcAft>
              </a:pPr>
              <a:t>20</a:t>
            </a:fld>
            <a:endParaRPr lang="en-US" altLang="en-US">
              <a:latin typeface="Times New Roman" panose="02020603050405020304" pitchFamily="18" charset="0"/>
            </a:endParaRPr>
          </a:p>
        </p:txBody>
      </p:sp>
      <p:sp>
        <p:nvSpPr>
          <p:cNvPr id="58371" name="Rectangle 2">
            <a:extLst>
              <a:ext uri="{FF2B5EF4-FFF2-40B4-BE49-F238E27FC236}">
                <a16:creationId xmlns:a16="http://schemas.microsoft.com/office/drawing/2014/main" id="{4D72C009-95A8-0FD7-B32A-F6CBD221FA53}"/>
              </a:ext>
            </a:extLst>
          </p:cNvPr>
          <p:cNvSpPr>
            <a:spLocks noGrp="1" noRot="1" noChangeAspect="1" noChangeArrowheads="1" noTextEdit="1"/>
          </p:cNvSpPr>
          <p:nvPr>
            <p:ph type="sldImg"/>
          </p:nvPr>
        </p:nvSpPr>
        <p:spPr>
          <a:xfrm>
            <a:off x="889000" y="696913"/>
            <a:ext cx="5233988" cy="2944812"/>
          </a:xfrm>
          <a:ln/>
        </p:spPr>
      </p:sp>
      <p:sp>
        <p:nvSpPr>
          <p:cNvPr id="58372" name="Rectangle 3">
            <a:extLst>
              <a:ext uri="{FF2B5EF4-FFF2-40B4-BE49-F238E27FC236}">
                <a16:creationId xmlns:a16="http://schemas.microsoft.com/office/drawing/2014/main" id="{109B9BDB-BE63-FAFB-7CB3-29186ED9FD46}"/>
              </a:ext>
            </a:extLst>
          </p:cNvPr>
          <p:cNvSpPr>
            <a:spLocks noGrp="1" noChangeArrowheads="1"/>
          </p:cNvSpPr>
          <p:nvPr>
            <p:ph type="body" idx="1"/>
          </p:nvPr>
        </p:nvSpPr>
        <p:spPr>
          <a:xfrm>
            <a:off x="935038" y="3873500"/>
            <a:ext cx="5140325" cy="472598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a:extLst>
              <a:ext uri="{FF2B5EF4-FFF2-40B4-BE49-F238E27FC236}">
                <a16:creationId xmlns:a16="http://schemas.microsoft.com/office/drawing/2014/main" id="{60225E86-189B-9AA4-E21A-A0265AD2FBE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981E4EC8-E603-4D31-BE2C-CF6FE3B56A0E}" type="slidenum">
              <a:rPr lang="en-US" altLang="en-US" smtClean="0">
                <a:latin typeface="Times New Roman" panose="02020603050405020304" pitchFamily="18" charset="0"/>
              </a:rPr>
              <a:pPr fontAlgn="base">
                <a:spcBef>
                  <a:spcPct val="0"/>
                </a:spcBef>
                <a:spcAft>
                  <a:spcPct val="0"/>
                </a:spcAft>
              </a:pPr>
              <a:t>21</a:t>
            </a:fld>
            <a:endParaRPr lang="en-US" altLang="en-US">
              <a:latin typeface="Times New Roman" panose="02020603050405020304" pitchFamily="18" charset="0"/>
            </a:endParaRPr>
          </a:p>
        </p:txBody>
      </p:sp>
      <p:sp>
        <p:nvSpPr>
          <p:cNvPr id="60419" name="Rectangle 2">
            <a:extLst>
              <a:ext uri="{FF2B5EF4-FFF2-40B4-BE49-F238E27FC236}">
                <a16:creationId xmlns:a16="http://schemas.microsoft.com/office/drawing/2014/main" id="{9910A054-BFBB-35FD-A134-6C30848021FA}"/>
              </a:ext>
            </a:extLst>
          </p:cNvPr>
          <p:cNvSpPr>
            <a:spLocks noGrp="1" noRot="1" noChangeAspect="1" noChangeArrowheads="1" noTextEdit="1"/>
          </p:cNvSpPr>
          <p:nvPr>
            <p:ph type="sldImg"/>
          </p:nvPr>
        </p:nvSpPr>
        <p:spPr>
          <a:ln/>
        </p:spPr>
      </p:sp>
      <p:sp>
        <p:nvSpPr>
          <p:cNvPr id="60420" name="Rectangle 3">
            <a:extLst>
              <a:ext uri="{FF2B5EF4-FFF2-40B4-BE49-F238E27FC236}">
                <a16:creationId xmlns:a16="http://schemas.microsoft.com/office/drawing/2014/main" id="{E1A451A8-7170-265A-5E38-3DD56988FCC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en-US" altLang="en-US">
              <a:latin typeface="Arial" panose="020B060402020202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a:extLst>
              <a:ext uri="{FF2B5EF4-FFF2-40B4-BE49-F238E27FC236}">
                <a16:creationId xmlns:a16="http://schemas.microsoft.com/office/drawing/2014/main" id="{918F17C8-8A74-453F-1F11-B6F4C231865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FC059008-C789-40CC-80DA-052422EB3BD3}" type="slidenum">
              <a:rPr lang="en-US" altLang="en-US" smtClean="0">
                <a:latin typeface="Times New Roman" panose="02020603050405020304" pitchFamily="18" charset="0"/>
              </a:rPr>
              <a:pPr fontAlgn="base">
                <a:spcBef>
                  <a:spcPct val="0"/>
                </a:spcBef>
                <a:spcAft>
                  <a:spcPct val="0"/>
                </a:spcAft>
              </a:pPr>
              <a:t>22</a:t>
            </a:fld>
            <a:endParaRPr lang="en-US" altLang="en-US">
              <a:latin typeface="Times New Roman" panose="02020603050405020304" pitchFamily="18" charset="0"/>
            </a:endParaRPr>
          </a:p>
        </p:txBody>
      </p:sp>
      <p:sp>
        <p:nvSpPr>
          <p:cNvPr id="62467" name="Rectangle 2">
            <a:extLst>
              <a:ext uri="{FF2B5EF4-FFF2-40B4-BE49-F238E27FC236}">
                <a16:creationId xmlns:a16="http://schemas.microsoft.com/office/drawing/2014/main" id="{4AADECD7-6EC9-A3E8-F2C4-9229E1EDF051}"/>
              </a:ext>
            </a:extLst>
          </p:cNvPr>
          <p:cNvSpPr>
            <a:spLocks noGrp="1" noRot="1" noChangeAspect="1" noChangeArrowheads="1" noTextEdit="1"/>
          </p:cNvSpPr>
          <p:nvPr>
            <p:ph type="sldImg"/>
          </p:nvPr>
        </p:nvSpPr>
        <p:spPr>
          <a:ln/>
        </p:spPr>
      </p:sp>
      <p:sp>
        <p:nvSpPr>
          <p:cNvPr id="62468" name="Rectangle 3">
            <a:extLst>
              <a:ext uri="{FF2B5EF4-FFF2-40B4-BE49-F238E27FC236}">
                <a16:creationId xmlns:a16="http://schemas.microsoft.com/office/drawing/2014/main" id="{128B8178-D371-1CB8-846D-68524808BDC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en-US" altLang="en-US" sz="1600">
              <a:latin typeface="Arial" panose="020B060402020202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a:extLst>
              <a:ext uri="{FF2B5EF4-FFF2-40B4-BE49-F238E27FC236}">
                <a16:creationId xmlns:a16="http://schemas.microsoft.com/office/drawing/2014/main" id="{11B2BABF-E799-370D-1365-CCFA3637C2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809B9E0F-FA6E-4D3F-ADEB-E98F670A7325}" type="slidenum">
              <a:rPr lang="en-US" altLang="en-US" smtClean="0">
                <a:latin typeface="Times New Roman" panose="02020603050405020304" pitchFamily="18" charset="0"/>
              </a:rPr>
              <a:pPr fontAlgn="base">
                <a:spcBef>
                  <a:spcPct val="0"/>
                </a:spcBef>
                <a:spcAft>
                  <a:spcPct val="0"/>
                </a:spcAft>
              </a:pPr>
              <a:t>23</a:t>
            </a:fld>
            <a:endParaRPr lang="en-US" altLang="en-US">
              <a:latin typeface="Times New Roman" panose="02020603050405020304" pitchFamily="18" charset="0"/>
            </a:endParaRPr>
          </a:p>
        </p:txBody>
      </p:sp>
      <p:sp>
        <p:nvSpPr>
          <p:cNvPr id="64515" name="Rectangle 2">
            <a:extLst>
              <a:ext uri="{FF2B5EF4-FFF2-40B4-BE49-F238E27FC236}">
                <a16:creationId xmlns:a16="http://schemas.microsoft.com/office/drawing/2014/main" id="{8523A477-3B52-D8E1-F01F-DC489DC20A9B}"/>
              </a:ext>
            </a:extLst>
          </p:cNvPr>
          <p:cNvSpPr>
            <a:spLocks noGrp="1" noRot="1" noChangeAspect="1" noChangeArrowheads="1" noTextEdit="1"/>
          </p:cNvSpPr>
          <p:nvPr>
            <p:ph type="sldImg"/>
          </p:nvPr>
        </p:nvSpPr>
        <p:spPr>
          <a:ln/>
        </p:spPr>
      </p:sp>
      <p:sp>
        <p:nvSpPr>
          <p:cNvPr id="64516" name="Rectangle 3">
            <a:extLst>
              <a:ext uri="{FF2B5EF4-FFF2-40B4-BE49-F238E27FC236}">
                <a16:creationId xmlns:a16="http://schemas.microsoft.com/office/drawing/2014/main" id="{CA07D1C3-F658-1629-5DED-8CD1B8322BF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en-US" altLang="en-US">
              <a:latin typeface="Arial" panose="020B060402020202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a:extLst>
              <a:ext uri="{FF2B5EF4-FFF2-40B4-BE49-F238E27FC236}">
                <a16:creationId xmlns:a16="http://schemas.microsoft.com/office/drawing/2014/main" id="{8E2C372B-1D64-30D1-6723-725C50BBE09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9774079E-B225-48D4-8917-089818E750F5}" type="slidenum">
              <a:rPr lang="en-US" altLang="en-US" smtClean="0">
                <a:latin typeface="Times New Roman" panose="02020603050405020304" pitchFamily="18" charset="0"/>
              </a:rPr>
              <a:pPr fontAlgn="base">
                <a:spcBef>
                  <a:spcPct val="0"/>
                </a:spcBef>
                <a:spcAft>
                  <a:spcPct val="0"/>
                </a:spcAft>
              </a:pPr>
              <a:t>24</a:t>
            </a:fld>
            <a:endParaRPr lang="en-US" altLang="en-US">
              <a:latin typeface="Times New Roman" panose="02020603050405020304" pitchFamily="18" charset="0"/>
            </a:endParaRPr>
          </a:p>
        </p:txBody>
      </p:sp>
      <p:sp>
        <p:nvSpPr>
          <p:cNvPr id="66563" name="Rectangle 2">
            <a:extLst>
              <a:ext uri="{FF2B5EF4-FFF2-40B4-BE49-F238E27FC236}">
                <a16:creationId xmlns:a16="http://schemas.microsoft.com/office/drawing/2014/main" id="{ACF18487-F4A5-4122-B5D7-B38BA035CC81}"/>
              </a:ext>
            </a:extLst>
          </p:cNvPr>
          <p:cNvSpPr>
            <a:spLocks noGrp="1" noRot="1" noChangeAspect="1" noChangeArrowheads="1" noTextEdit="1"/>
          </p:cNvSpPr>
          <p:nvPr>
            <p:ph type="sldImg"/>
          </p:nvPr>
        </p:nvSpPr>
        <p:spPr>
          <a:ln/>
        </p:spPr>
      </p:sp>
      <p:sp>
        <p:nvSpPr>
          <p:cNvPr id="66564" name="Rectangle 3">
            <a:extLst>
              <a:ext uri="{FF2B5EF4-FFF2-40B4-BE49-F238E27FC236}">
                <a16:creationId xmlns:a16="http://schemas.microsoft.com/office/drawing/2014/main" id="{5320D8DE-9874-2911-1F34-78F2612EC8C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en-US" altLang="en-US" sz="1600">
              <a:latin typeface="Arial" panose="020B0604020202020204"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a:extLst>
              <a:ext uri="{FF2B5EF4-FFF2-40B4-BE49-F238E27FC236}">
                <a16:creationId xmlns:a16="http://schemas.microsoft.com/office/drawing/2014/main" id="{0156C55E-C001-9AB0-4E28-EC7A8A54900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724251ED-4874-4B2F-9844-F84BDC83D128}" type="slidenum">
              <a:rPr lang="en-US" altLang="en-US" smtClean="0">
                <a:latin typeface="Times New Roman" panose="02020603050405020304" pitchFamily="18" charset="0"/>
              </a:rPr>
              <a:pPr fontAlgn="base">
                <a:spcBef>
                  <a:spcPct val="0"/>
                </a:spcBef>
                <a:spcAft>
                  <a:spcPct val="0"/>
                </a:spcAft>
              </a:pPr>
              <a:t>25</a:t>
            </a:fld>
            <a:endParaRPr lang="en-US" altLang="en-US">
              <a:latin typeface="Times New Roman" panose="02020603050405020304" pitchFamily="18" charset="0"/>
            </a:endParaRPr>
          </a:p>
        </p:txBody>
      </p:sp>
      <p:sp>
        <p:nvSpPr>
          <p:cNvPr id="68611" name="Rectangle 2">
            <a:extLst>
              <a:ext uri="{FF2B5EF4-FFF2-40B4-BE49-F238E27FC236}">
                <a16:creationId xmlns:a16="http://schemas.microsoft.com/office/drawing/2014/main" id="{BFBA3461-82B6-3F1C-33C8-27BFC59E5F80}"/>
              </a:ext>
            </a:extLst>
          </p:cNvPr>
          <p:cNvSpPr>
            <a:spLocks noGrp="1" noRot="1" noChangeAspect="1" noChangeArrowheads="1" noTextEdit="1"/>
          </p:cNvSpPr>
          <p:nvPr>
            <p:ph type="sldImg"/>
          </p:nvPr>
        </p:nvSpPr>
        <p:spPr>
          <a:ln/>
        </p:spPr>
      </p:sp>
      <p:sp>
        <p:nvSpPr>
          <p:cNvPr id="68612" name="Rectangle 3">
            <a:extLst>
              <a:ext uri="{FF2B5EF4-FFF2-40B4-BE49-F238E27FC236}">
                <a16:creationId xmlns:a16="http://schemas.microsoft.com/office/drawing/2014/main" id="{94183F03-FE29-C1C2-6D94-51F8D0F35BD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a:extLst>
              <a:ext uri="{FF2B5EF4-FFF2-40B4-BE49-F238E27FC236}">
                <a16:creationId xmlns:a16="http://schemas.microsoft.com/office/drawing/2014/main" id="{D0BEC908-FF69-DAC4-EA25-FF974BBCF0C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5CE27EF0-F473-47D2-80C4-643A66F503E6}" type="slidenum">
              <a:rPr lang="en-US" altLang="en-US" smtClean="0">
                <a:latin typeface="Times New Roman" panose="02020603050405020304" pitchFamily="18" charset="0"/>
              </a:rPr>
              <a:pPr fontAlgn="base">
                <a:spcBef>
                  <a:spcPct val="0"/>
                </a:spcBef>
                <a:spcAft>
                  <a:spcPct val="0"/>
                </a:spcAft>
              </a:pPr>
              <a:t>26</a:t>
            </a:fld>
            <a:endParaRPr lang="en-US" altLang="en-US">
              <a:latin typeface="Times New Roman" panose="02020603050405020304" pitchFamily="18" charset="0"/>
            </a:endParaRPr>
          </a:p>
        </p:txBody>
      </p:sp>
      <p:sp>
        <p:nvSpPr>
          <p:cNvPr id="70659" name="Rectangle 2">
            <a:extLst>
              <a:ext uri="{FF2B5EF4-FFF2-40B4-BE49-F238E27FC236}">
                <a16:creationId xmlns:a16="http://schemas.microsoft.com/office/drawing/2014/main" id="{BA9DB4DE-48C2-6ACA-6C46-C2FEA9EF555F}"/>
              </a:ext>
            </a:extLst>
          </p:cNvPr>
          <p:cNvSpPr>
            <a:spLocks noGrp="1" noRot="1" noChangeAspect="1" noChangeArrowheads="1" noTextEdit="1"/>
          </p:cNvSpPr>
          <p:nvPr>
            <p:ph type="sldImg"/>
          </p:nvPr>
        </p:nvSpPr>
        <p:spPr>
          <a:ln/>
        </p:spPr>
      </p:sp>
      <p:sp>
        <p:nvSpPr>
          <p:cNvPr id="70660" name="Rectangle 3">
            <a:extLst>
              <a:ext uri="{FF2B5EF4-FFF2-40B4-BE49-F238E27FC236}">
                <a16:creationId xmlns:a16="http://schemas.microsoft.com/office/drawing/2014/main" id="{19A78F13-B665-918C-FD05-ABBA50A186A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150000"/>
              </a:lnSpc>
            </a:pPr>
            <a:endParaRPr lang="en-US" altLang="en-US" sz="1600">
              <a:latin typeface="Arial" panose="020B060402020202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a:extLst>
              <a:ext uri="{FF2B5EF4-FFF2-40B4-BE49-F238E27FC236}">
                <a16:creationId xmlns:a16="http://schemas.microsoft.com/office/drawing/2014/main" id="{E3E9B104-F094-4B2B-065D-4F851A4A7D8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1B8D3428-C470-4DA2-9C6C-1B8F9E6169DD}" type="slidenum">
              <a:rPr lang="en-US" altLang="en-US" smtClean="0">
                <a:latin typeface="Times New Roman" panose="02020603050405020304" pitchFamily="18" charset="0"/>
              </a:rPr>
              <a:pPr fontAlgn="base">
                <a:spcBef>
                  <a:spcPct val="0"/>
                </a:spcBef>
                <a:spcAft>
                  <a:spcPct val="0"/>
                </a:spcAft>
              </a:pPr>
              <a:t>27</a:t>
            </a:fld>
            <a:endParaRPr lang="en-US" altLang="en-US">
              <a:latin typeface="Times New Roman" panose="02020603050405020304" pitchFamily="18" charset="0"/>
            </a:endParaRPr>
          </a:p>
        </p:txBody>
      </p:sp>
      <p:sp>
        <p:nvSpPr>
          <p:cNvPr id="72707" name="Rectangle 2">
            <a:extLst>
              <a:ext uri="{FF2B5EF4-FFF2-40B4-BE49-F238E27FC236}">
                <a16:creationId xmlns:a16="http://schemas.microsoft.com/office/drawing/2014/main" id="{BEEE2428-27D5-C25C-201F-9879F0A5BDAA}"/>
              </a:ext>
            </a:extLst>
          </p:cNvPr>
          <p:cNvSpPr>
            <a:spLocks noGrp="1" noRot="1" noChangeAspect="1" noChangeArrowheads="1" noTextEdit="1"/>
          </p:cNvSpPr>
          <p:nvPr>
            <p:ph type="sldImg"/>
          </p:nvPr>
        </p:nvSpPr>
        <p:spPr>
          <a:xfrm>
            <a:off x="614363" y="696913"/>
            <a:ext cx="5783262" cy="3254375"/>
          </a:xfrm>
          <a:ln/>
        </p:spPr>
      </p:sp>
      <p:sp>
        <p:nvSpPr>
          <p:cNvPr id="72708" name="Rectangle 3">
            <a:extLst>
              <a:ext uri="{FF2B5EF4-FFF2-40B4-BE49-F238E27FC236}">
                <a16:creationId xmlns:a16="http://schemas.microsoft.com/office/drawing/2014/main" id="{221B8792-3D16-FF57-E4A8-BB2308F33C51}"/>
              </a:ext>
            </a:extLst>
          </p:cNvPr>
          <p:cNvSpPr>
            <a:spLocks noGrp="1" noChangeArrowheads="1"/>
          </p:cNvSpPr>
          <p:nvPr>
            <p:ph type="body" idx="1"/>
          </p:nvPr>
        </p:nvSpPr>
        <p:spPr>
          <a:xfrm>
            <a:off x="935038" y="4105275"/>
            <a:ext cx="5140325" cy="4494213"/>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a:extLst>
              <a:ext uri="{FF2B5EF4-FFF2-40B4-BE49-F238E27FC236}">
                <a16:creationId xmlns:a16="http://schemas.microsoft.com/office/drawing/2014/main" id="{45A24CE4-3944-E0D8-3952-F27A76EFB2A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42328FBC-B0FF-4C7D-9EBF-472A51E81987}" type="slidenum">
              <a:rPr lang="en-US" altLang="en-US" smtClean="0">
                <a:latin typeface="Times New Roman" panose="02020603050405020304" pitchFamily="18" charset="0"/>
              </a:rPr>
              <a:pPr fontAlgn="base">
                <a:spcBef>
                  <a:spcPct val="0"/>
                </a:spcBef>
                <a:spcAft>
                  <a:spcPct val="0"/>
                </a:spcAft>
              </a:pPr>
              <a:t>28</a:t>
            </a:fld>
            <a:endParaRPr lang="en-US" altLang="en-US">
              <a:latin typeface="Times New Roman" panose="02020603050405020304" pitchFamily="18" charset="0"/>
            </a:endParaRPr>
          </a:p>
        </p:txBody>
      </p:sp>
      <p:sp>
        <p:nvSpPr>
          <p:cNvPr id="74755" name="Rectangle 2">
            <a:extLst>
              <a:ext uri="{FF2B5EF4-FFF2-40B4-BE49-F238E27FC236}">
                <a16:creationId xmlns:a16="http://schemas.microsoft.com/office/drawing/2014/main" id="{5DA8685F-33D7-20DB-A34F-86B9D490F1FE}"/>
              </a:ext>
            </a:extLst>
          </p:cNvPr>
          <p:cNvSpPr>
            <a:spLocks noGrp="1" noRot="1" noChangeAspect="1" noChangeArrowheads="1" noTextEdit="1"/>
          </p:cNvSpPr>
          <p:nvPr>
            <p:ph type="sldImg"/>
          </p:nvPr>
        </p:nvSpPr>
        <p:spPr>
          <a:ln/>
        </p:spPr>
      </p:sp>
      <p:sp>
        <p:nvSpPr>
          <p:cNvPr id="74756" name="Rectangle 3">
            <a:extLst>
              <a:ext uri="{FF2B5EF4-FFF2-40B4-BE49-F238E27FC236}">
                <a16:creationId xmlns:a16="http://schemas.microsoft.com/office/drawing/2014/main" id="{38F49063-848B-193F-CDFA-0964978C92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a:extLst>
              <a:ext uri="{FF2B5EF4-FFF2-40B4-BE49-F238E27FC236}">
                <a16:creationId xmlns:a16="http://schemas.microsoft.com/office/drawing/2014/main" id="{3185428B-B4CD-8011-696A-A82EA67A60C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E9C3F485-F6EA-4F26-8826-CD338819C1A3}" type="slidenum">
              <a:rPr lang="en-US" altLang="en-US" smtClean="0">
                <a:latin typeface="Times New Roman" panose="02020603050405020304" pitchFamily="18" charset="0"/>
              </a:rPr>
              <a:pPr fontAlgn="base">
                <a:spcBef>
                  <a:spcPct val="0"/>
                </a:spcBef>
                <a:spcAft>
                  <a:spcPct val="0"/>
                </a:spcAft>
              </a:pPr>
              <a:t>29</a:t>
            </a:fld>
            <a:endParaRPr lang="en-US" altLang="en-US">
              <a:latin typeface="Times New Roman" panose="02020603050405020304" pitchFamily="18" charset="0"/>
            </a:endParaRPr>
          </a:p>
        </p:txBody>
      </p:sp>
      <p:sp>
        <p:nvSpPr>
          <p:cNvPr id="76803" name="Rectangle 2">
            <a:extLst>
              <a:ext uri="{FF2B5EF4-FFF2-40B4-BE49-F238E27FC236}">
                <a16:creationId xmlns:a16="http://schemas.microsoft.com/office/drawing/2014/main" id="{67DE56D8-C6F2-0118-3BCD-193D3C1ED408}"/>
              </a:ext>
            </a:extLst>
          </p:cNvPr>
          <p:cNvSpPr>
            <a:spLocks noGrp="1" noRot="1" noChangeAspect="1" noChangeArrowheads="1" noTextEdit="1"/>
          </p:cNvSpPr>
          <p:nvPr>
            <p:ph type="sldImg"/>
          </p:nvPr>
        </p:nvSpPr>
        <p:spPr>
          <a:ln/>
        </p:spPr>
      </p:sp>
      <p:sp>
        <p:nvSpPr>
          <p:cNvPr id="76804" name="Rectangle 3">
            <a:extLst>
              <a:ext uri="{FF2B5EF4-FFF2-40B4-BE49-F238E27FC236}">
                <a16:creationId xmlns:a16="http://schemas.microsoft.com/office/drawing/2014/main" id="{76D710DB-7B8B-1370-34CC-A0AEA8F5AFE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a:extLst>
              <a:ext uri="{FF2B5EF4-FFF2-40B4-BE49-F238E27FC236}">
                <a16:creationId xmlns:a16="http://schemas.microsoft.com/office/drawing/2014/main" id="{44BD5207-DDE4-CBC7-DBAF-568B6D7302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250BE0DD-C28A-437E-A10A-BB659B9878DC}" type="slidenum">
              <a:rPr lang="en-US" altLang="en-US" smtClean="0">
                <a:latin typeface="Times New Roman" panose="02020603050405020304" pitchFamily="18" charset="0"/>
              </a:rPr>
              <a:pPr fontAlgn="base">
                <a:spcBef>
                  <a:spcPct val="0"/>
                </a:spcBef>
                <a:spcAft>
                  <a:spcPct val="0"/>
                </a:spcAft>
              </a:pPr>
              <a:t>30</a:t>
            </a:fld>
            <a:endParaRPr lang="en-US" altLang="en-US">
              <a:latin typeface="Times New Roman" panose="02020603050405020304" pitchFamily="18" charset="0"/>
            </a:endParaRPr>
          </a:p>
        </p:txBody>
      </p:sp>
      <p:sp>
        <p:nvSpPr>
          <p:cNvPr id="78851" name="Rectangle 2">
            <a:extLst>
              <a:ext uri="{FF2B5EF4-FFF2-40B4-BE49-F238E27FC236}">
                <a16:creationId xmlns:a16="http://schemas.microsoft.com/office/drawing/2014/main" id="{650F793C-DDBA-EC42-E553-263D80ED5472}"/>
              </a:ext>
            </a:extLst>
          </p:cNvPr>
          <p:cNvSpPr>
            <a:spLocks noGrp="1" noRot="1" noChangeAspect="1" noChangeArrowheads="1" noTextEdit="1"/>
          </p:cNvSpPr>
          <p:nvPr>
            <p:ph type="sldImg"/>
          </p:nvPr>
        </p:nvSpPr>
        <p:spPr>
          <a:ln/>
        </p:spPr>
      </p:sp>
      <p:sp>
        <p:nvSpPr>
          <p:cNvPr id="78852" name="Rectangle 3">
            <a:extLst>
              <a:ext uri="{FF2B5EF4-FFF2-40B4-BE49-F238E27FC236}">
                <a16:creationId xmlns:a16="http://schemas.microsoft.com/office/drawing/2014/main" id="{5ADA2C3F-745E-B552-9730-CC7A0EFD9AD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98AEE460-B41A-2157-D811-414F8B1EC47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C8A060DD-4DBC-4911-B955-69B3EFB55C7E}" type="slidenum">
              <a:rPr lang="en-US" altLang="en-US" smtClean="0">
                <a:latin typeface="Times New Roman" panose="02020603050405020304" pitchFamily="18" charset="0"/>
              </a:rPr>
              <a:pPr fontAlgn="base">
                <a:spcBef>
                  <a:spcPct val="0"/>
                </a:spcBef>
                <a:spcAft>
                  <a:spcPct val="0"/>
                </a:spcAft>
              </a:pPr>
              <a:t>31</a:t>
            </a:fld>
            <a:endParaRPr lang="en-US" altLang="en-US">
              <a:latin typeface="Times New Roman" panose="02020603050405020304" pitchFamily="18" charset="0"/>
            </a:endParaRPr>
          </a:p>
        </p:txBody>
      </p:sp>
      <p:sp>
        <p:nvSpPr>
          <p:cNvPr id="80899" name="Rectangle 2">
            <a:extLst>
              <a:ext uri="{FF2B5EF4-FFF2-40B4-BE49-F238E27FC236}">
                <a16:creationId xmlns:a16="http://schemas.microsoft.com/office/drawing/2014/main" id="{39D56C6C-38A3-B5C9-0CE8-86A279723567}"/>
              </a:ext>
            </a:extLst>
          </p:cNvPr>
          <p:cNvSpPr>
            <a:spLocks noGrp="1" noRot="1" noChangeAspect="1" noChangeArrowheads="1" noTextEdit="1"/>
          </p:cNvSpPr>
          <p:nvPr>
            <p:ph type="sldImg"/>
          </p:nvPr>
        </p:nvSpPr>
        <p:spPr>
          <a:xfrm>
            <a:off x="1165225" y="696913"/>
            <a:ext cx="4679950" cy="2633662"/>
          </a:xfrm>
          <a:ln/>
        </p:spPr>
      </p:sp>
      <p:sp>
        <p:nvSpPr>
          <p:cNvPr id="80900" name="Rectangle 3">
            <a:extLst>
              <a:ext uri="{FF2B5EF4-FFF2-40B4-BE49-F238E27FC236}">
                <a16:creationId xmlns:a16="http://schemas.microsoft.com/office/drawing/2014/main" id="{8E63C4B4-E40A-5B74-A0DE-A31D9AA031EF}"/>
              </a:ext>
            </a:extLst>
          </p:cNvPr>
          <p:cNvSpPr>
            <a:spLocks noGrp="1" noChangeArrowheads="1"/>
          </p:cNvSpPr>
          <p:nvPr>
            <p:ph type="body" idx="1"/>
          </p:nvPr>
        </p:nvSpPr>
        <p:spPr>
          <a:xfrm>
            <a:off x="935038" y="3408363"/>
            <a:ext cx="5140325" cy="5191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0C7131A8-F9ED-C4F1-2BA3-020CFF1C9B6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F1F23A39-39F3-4391-A804-9B0C8E9F08C4}" type="slidenum">
              <a:rPr lang="en-US" altLang="en-US" smtClean="0">
                <a:latin typeface="Times New Roman" panose="02020603050405020304" pitchFamily="18" charset="0"/>
              </a:rPr>
              <a:pPr fontAlgn="base">
                <a:spcBef>
                  <a:spcPct val="0"/>
                </a:spcBef>
                <a:spcAft>
                  <a:spcPct val="0"/>
                </a:spcAft>
              </a:pPr>
              <a:t>32</a:t>
            </a:fld>
            <a:endParaRPr lang="en-US" altLang="en-US">
              <a:latin typeface="Times New Roman" panose="02020603050405020304" pitchFamily="18" charset="0"/>
            </a:endParaRPr>
          </a:p>
        </p:txBody>
      </p:sp>
      <p:sp>
        <p:nvSpPr>
          <p:cNvPr id="82947" name="Rectangle 2">
            <a:extLst>
              <a:ext uri="{FF2B5EF4-FFF2-40B4-BE49-F238E27FC236}">
                <a16:creationId xmlns:a16="http://schemas.microsoft.com/office/drawing/2014/main" id="{ED888D92-8CF5-6149-3336-1D2BDFB57CE1}"/>
              </a:ext>
            </a:extLst>
          </p:cNvPr>
          <p:cNvSpPr>
            <a:spLocks noGrp="1" noRot="1" noChangeAspect="1" noChangeArrowheads="1" noTextEdit="1"/>
          </p:cNvSpPr>
          <p:nvPr>
            <p:ph type="sldImg"/>
          </p:nvPr>
        </p:nvSpPr>
        <p:spPr>
          <a:xfrm>
            <a:off x="889000" y="696913"/>
            <a:ext cx="5233988" cy="2944812"/>
          </a:xfrm>
          <a:ln/>
        </p:spPr>
      </p:sp>
      <p:sp>
        <p:nvSpPr>
          <p:cNvPr id="82948" name="Rectangle 3">
            <a:extLst>
              <a:ext uri="{FF2B5EF4-FFF2-40B4-BE49-F238E27FC236}">
                <a16:creationId xmlns:a16="http://schemas.microsoft.com/office/drawing/2014/main" id="{C407BDC3-9DD8-107D-A6E5-C8AA9A0F824C}"/>
              </a:ext>
            </a:extLst>
          </p:cNvPr>
          <p:cNvSpPr>
            <a:spLocks noGrp="1" noChangeArrowheads="1"/>
          </p:cNvSpPr>
          <p:nvPr>
            <p:ph type="body" idx="1"/>
          </p:nvPr>
        </p:nvSpPr>
        <p:spPr>
          <a:xfrm>
            <a:off x="935038" y="3795713"/>
            <a:ext cx="5140325" cy="480377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sz="1600">
              <a:latin typeface="Arial" panose="020B060402020202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a:extLst>
              <a:ext uri="{FF2B5EF4-FFF2-40B4-BE49-F238E27FC236}">
                <a16:creationId xmlns:a16="http://schemas.microsoft.com/office/drawing/2014/main" id="{097263AA-40DA-20BA-330D-C73A2AA669C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21D66AC3-A7F1-4B1C-B919-A2C1137EAA10}" type="slidenum">
              <a:rPr lang="en-US" altLang="en-US" smtClean="0">
                <a:latin typeface="Times New Roman" panose="02020603050405020304" pitchFamily="18" charset="0"/>
              </a:rPr>
              <a:pPr fontAlgn="base">
                <a:spcBef>
                  <a:spcPct val="0"/>
                </a:spcBef>
                <a:spcAft>
                  <a:spcPct val="0"/>
                </a:spcAft>
              </a:pPr>
              <a:t>33</a:t>
            </a:fld>
            <a:endParaRPr lang="en-US" altLang="en-US">
              <a:latin typeface="Times New Roman" panose="02020603050405020304" pitchFamily="18" charset="0"/>
            </a:endParaRPr>
          </a:p>
        </p:txBody>
      </p:sp>
      <p:sp>
        <p:nvSpPr>
          <p:cNvPr id="84995" name="Rectangle 2">
            <a:extLst>
              <a:ext uri="{FF2B5EF4-FFF2-40B4-BE49-F238E27FC236}">
                <a16:creationId xmlns:a16="http://schemas.microsoft.com/office/drawing/2014/main" id="{F47CD194-E05A-036F-3A50-38D2E3A3B16D}"/>
              </a:ext>
            </a:extLst>
          </p:cNvPr>
          <p:cNvSpPr>
            <a:spLocks noGrp="1" noRot="1" noChangeAspect="1" noChangeArrowheads="1" noTextEdit="1"/>
          </p:cNvSpPr>
          <p:nvPr>
            <p:ph type="sldImg"/>
          </p:nvPr>
        </p:nvSpPr>
        <p:spPr>
          <a:xfrm>
            <a:off x="1303338" y="696913"/>
            <a:ext cx="4405312" cy="2479675"/>
          </a:xfrm>
          <a:ln/>
        </p:spPr>
      </p:sp>
      <p:sp>
        <p:nvSpPr>
          <p:cNvPr id="84996" name="Rectangle 3">
            <a:extLst>
              <a:ext uri="{FF2B5EF4-FFF2-40B4-BE49-F238E27FC236}">
                <a16:creationId xmlns:a16="http://schemas.microsoft.com/office/drawing/2014/main" id="{ED30A6CB-2100-CFDF-835A-F767A07C448C}"/>
              </a:ext>
            </a:extLst>
          </p:cNvPr>
          <p:cNvSpPr>
            <a:spLocks noGrp="1" noChangeArrowheads="1"/>
          </p:cNvSpPr>
          <p:nvPr>
            <p:ph type="body" idx="1"/>
          </p:nvPr>
        </p:nvSpPr>
        <p:spPr>
          <a:xfrm>
            <a:off x="935038" y="3408363"/>
            <a:ext cx="5140325" cy="5191125"/>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buFontTx/>
              <a:buChar char="•"/>
            </a:pPr>
            <a:endParaRPr lang="en-US" altLang="en-US" sz="1600">
              <a:latin typeface="Arial" panose="020B060402020202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A1D06FD5-D75D-F4A0-AB5F-6774CC3257E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31863">
              <a:defRPr>
                <a:solidFill>
                  <a:schemeClr val="tx1"/>
                </a:solidFill>
                <a:latin typeface="Tw Cen MT" panose="020B0602020104020603" pitchFamily="34" charset="0"/>
              </a:defRPr>
            </a:lvl1pPr>
            <a:lvl2pPr marL="742950" indent="-285750" defTabSz="931863">
              <a:defRPr>
                <a:solidFill>
                  <a:schemeClr val="tx1"/>
                </a:solidFill>
                <a:latin typeface="Tw Cen MT" panose="020B0602020104020603" pitchFamily="34" charset="0"/>
              </a:defRPr>
            </a:lvl2pPr>
            <a:lvl3pPr marL="1143000" indent="-228600" defTabSz="931863">
              <a:defRPr>
                <a:solidFill>
                  <a:schemeClr val="tx1"/>
                </a:solidFill>
                <a:latin typeface="Tw Cen MT" panose="020B0602020104020603" pitchFamily="34" charset="0"/>
              </a:defRPr>
            </a:lvl3pPr>
            <a:lvl4pPr marL="1600200" indent="-228600" defTabSz="931863">
              <a:defRPr>
                <a:solidFill>
                  <a:schemeClr val="tx1"/>
                </a:solidFill>
                <a:latin typeface="Tw Cen MT" panose="020B0602020104020603" pitchFamily="34" charset="0"/>
              </a:defRPr>
            </a:lvl4pPr>
            <a:lvl5pPr marL="2057400" indent="-228600" defTabSz="931863">
              <a:defRPr>
                <a:solidFill>
                  <a:schemeClr val="tx1"/>
                </a:solidFill>
                <a:latin typeface="Tw Cen MT" panose="020B0602020104020603" pitchFamily="34" charset="0"/>
              </a:defRPr>
            </a:lvl5pPr>
            <a:lvl6pPr marL="2514600" indent="-228600" defTabSz="931863" eaLnBrk="0" fontAlgn="base" hangingPunct="0">
              <a:spcBef>
                <a:spcPct val="0"/>
              </a:spcBef>
              <a:spcAft>
                <a:spcPct val="0"/>
              </a:spcAft>
              <a:defRPr>
                <a:solidFill>
                  <a:schemeClr val="tx1"/>
                </a:solidFill>
                <a:latin typeface="Tw Cen MT" panose="020B0602020104020603" pitchFamily="34" charset="0"/>
              </a:defRPr>
            </a:lvl6pPr>
            <a:lvl7pPr marL="2971800" indent="-228600" defTabSz="931863" eaLnBrk="0" fontAlgn="base" hangingPunct="0">
              <a:spcBef>
                <a:spcPct val="0"/>
              </a:spcBef>
              <a:spcAft>
                <a:spcPct val="0"/>
              </a:spcAft>
              <a:defRPr>
                <a:solidFill>
                  <a:schemeClr val="tx1"/>
                </a:solidFill>
                <a:latin typeface="Tw Cen MT" panose="020B0602020104020603" pitchFamily="34" charset="0"/>
              </a:defRPr>
            </a:lvl7pPr>
            <a:lvl8pPr marL="3429000" indent="-228600" defTabSz="931863" eaLnBrk="0" fontAlgn="base" hangingPunct="0">
              <a:spcBef>
                <a:spcPct val="0"/>
              </a:spcBef>
              <a:spcAft>
                <a:spcPct val="0"/>
              </a:spcAft>
              <a:defRPr>
                <a:solidFill>
                  <a:schemeClr val="tx1"/>
                </a:solidFill>
                <a:latin typeface="Tw Cen MT" panose="020B0602020104020603" pitchFamily="34" charset="0"/>
              </a:defRPr>
            </a:lvl8pPr>
            <a:lvl9pPr marL="3886200" indent="-228600" defTabSz="931863" eaLnBrk="0" fontAlgn="base" hangingPunct="0">
              <a:spcBef>
                <a:spcPct val="0"/>
              </a:spcBef>
              <a:spcAft>
                <a:spcPct val="0"/>
              </a:spcAft>
              <a:defRPr>
                <a:solidFill>
                  <a:schemeClr val="tx1"/>
                </a:solidFill>
                <a:latin typeface="Tw Cen MT" panose="020B0602020104020603" pitchFamily="34" charset="0"/>
              </a:defRPr>
            </a:lvl9pPr>
          </a:lstStyle>
          <a:p>
            <a:pPr fontAlgn="base">
              <a:spcBef>
                <a:spcPct val="0"/>
              </a:spcBef>
              <a:spcAft>
                <a:spcPct val="0"/>
              </a:spcAft>
            </a:pPr>
            <a:fld id="{BAD97EC7-BD5A-420F-9809-BE0EAC10B9A8}" type="slidenum">
              <a:rPr lang="en-US" altLang="en-US" smtClean="0">
                <a:latin typeface="Times New Roman" panose="02020603050405020304" pitchFamily="18" charset="0"/>
              </a:rPr>
              <a:pPr fontAlgn="base">
                <a:spcBef>
                  <a:spcPct val="0"/>
                </a:spcBef>
                <a:spcAft>
                  <a:spcPct val="0"/>
                </a:spcAft>
              </a:pPr>
              <a:t>34</a:t>
            </a:fld>
            <a:endParaRPr lang="en-US" altLang="en-US">
              <a:latin typeface="Times New Roman" panose="02020603050405020304" pitchFamily="18" charset="0"/>
            </a:endParaRPr>
          </a:p>
        </p:txBody>
      </p:sp>
      <p:sp>
        <p:nvSpPr>
          <p:cNvPr id="89091" name="Rectangle 2">
            <a:extLst>
              <a:ext uri="{FF2B5EF4-FFF2-40B4-BE49-F238E27FC236}">
                <a16:creationId xmlns:a16="http://schemas.microsoft.com/office/drawing/2014/main" id="{36299FB8-BB0E-5326-6A44-C07CD3E4F07F}"/>
              </a:ext>
            </a:extLst>
          </p:cNvPr>
          <p:cNvSpPr>
            <a:spLocks noGrp="1" noRot="1" noChangeAspect="1" noChangeArrowheads="1" noTextEdit="1"/>
          </p:cNvSpPr>
          <p:nvPr>
            <p:ph type="sldImg"/>
          </p:nvPr>
        </p:nvSpPr>
        <p:spPr>
          <a:xfrm>
            <a:off x="820738" y="696913"/>
            <a:ext cx="5370512" cy="3021012"/>
          </a:xfrm>
          <a:ln/>
        </p:spPr>
      </p:sp>
      <p:sp>
        <p:nvSpPr>
          <p:cNvPr id="89092" name="Rectangle 3">
            <a:extLst>
              <a:ext uri="{FF2B5EF4-FFF2-40B4-BE49-F238E27FC236}">
                <a16:creationId xmlns:a16="http://schemas.microsoft.com/office/drawing/2014/main" id="{7C97C715-693E-B0F3-4F68-5F3A38497589}"/>
              </a:ext>
            </a:extLst>
          </p:cNvPr>
          <p:cNvSpPr>
            <a:spLocks noGrp="1" noChangeArrowheads="1"/>
          </p:cNvSpPr>
          <p:nvPr>
            <p:ph type="body" idx="1"/>
          </p:nvPr>
        </p:nvSpPr>
        <p:spPr>
          <a:xfrm>
            <a:off x="935038" y="3795713"/>
            <a:ext cx="5140325" cy="503555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27E69-C8B3-F19D-229C-6D42DF173B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55F954-CBCA-4A8C-2455-BF6688F5B5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042AC86-ECDD-41D9-53D1-0DF829A3390A}"/>
              </a:ext>
            </a:extLst>
          </p:cNvPr>
          <p:cNvSpPr>
            <a:spLocks noGrp="1"/>
          </p:cNvSpPr>
          <p:nvPr>
            <p:ph type="dt" sz="half" idx="10"/>
          </p:nvPr>
        </p:nvSpPr>
        <p:spPr/>
        <p:txBody>
          <a:bodyPr/>
          <a:lstStyle/>
          <a:p>
            <a:fld id="{A344111D-1D70-44D3-9D88-5AB0358AC7F7}" type="datetime1">
              <a:rPr lang="en-US" smtClean="0"/>
              <a:t>9/17/2026</a:t>
            </a:fld>
            <a:endParaRPr lang="en-US"/>
          </a:p>
        </p:txBody>
      </p:sp>
      <p:sp>
        <p:nvSpPr>
          <p:cNvPr id="5" name="Footer Placeholder 4">
            <a:extLst>
              <a:ext uri="{FF2B5EF4-FFF2-40B4-BE49-F238E27FC236}">
                <a16:creationId xmlns:a16="http://schemas.microsoft.com/office/drawing/2014/main" id="{00AF5688-2DA3-3B58-A613-4B0D8EE06593}"/>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0B9CBE3D-6393-02A0-E54A-22F6B30B8E0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04022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BFB6A9-2A30-39C7-6D1D-9B74B9DE67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FF653C-BDC6-A93B-A2B2-81FF4074C5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35EFF6-7840-7122-4779-AAC8D9952312}"/>
              </a:ext>
            </a:extLst>
          </p:cNvPr>
          <p:cNvSpPr>
            <a:spLocks noGrp="1"/>
          </p:cNvSpPr>
          <p:nvPr>
            <p:ph type="dt" sz="half" idx="10"/>
          </p:nvPr>
        </p:nvSpPr>
        <p:spPr/>
        <p:txBody>
          <a:bodyPr/>
          <a:lstStyle/>
          <a:p>
            <a:fld id="{95370B72-A83E-4973-8EB5-694A5D0F703C}" type="datetime1">
              <a:rPr lang="en-US" smtClean="0"/>
              <a:t>9/17/2026</a:t>
            </a:fld>
            <a:endParaRPr lang="en-US"/>
          </a:p>
        </p:txBody>
      </p:sp>
      <p:sp>
        <p:nvSpPr>
          <p:cNvPr id="5" name="Footer Placeholder 4">
            <a:extLst>
              <a:ext uri="{FF2B5EF4-FFF2-40B4-BE49-F238E27FC236}">
                <a16:creationId xmlns:a16="http://schemas.microsoft.com/office/drawing/2014/main" id="{DF6B4658-C9EE-4BC7-DD21-518CBB86E7D2}"/>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BFF32C6B-5021-043F-E351-F478F0EC927F}"/>
              </a:ext>
            </a:extLst>
          </p:cNvPr>
          <p:cNvSpPr>
            <a:spLocks noGrp="1"/>
          </p:cNvSpPr>
          <p:nvPr>
            <p:ph type="sldNum" sz="quarter" idx="12"/>
          </p:nvPr>
        </p:nvSpPr>
        <p:spPr/>
        <p:txBody>
          <a:bodyPr/>
          <a:lstStyle>
            <a:lvl1pPr>
              <a:defRPr>
                <a:solidFill>
                  <a:schemeClr val="bg1"/>
                </a:solidFill>
              </a:defRPr>
            </a:lvl1pPr>
          </a:lstStyle>
          <a:p>
            <a:fld id="{85C42EE7-FE79-4F97-B36E-8DE404E350A4}" type="slidenum">
              <a:rPr lang="en-US" smtClean="0"/>
              <a:pPr/>
              <a:t>‹#›</a:t>
            </a:fld>
            <a:endParaRPr lang="en-US" dirty="0"/>
          </a:p>
        </p:txBody>
      </p:sp>
    </p:spTree>
    <p:extLst>
      <p:ext uri="{BB962C8B-B14F-4D97-AF65-F5344CB8AC3E}">
        <p14:creationId xmlns:p14="http://schemas.microsoft.com/office/powerpoint/2010/main" val="1411174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3F4A7E-A63F-184E-A5AC-2D1AD6F6874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E56AC12-4509-64D7-1567-1023491813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935EC7F-19AB-6704-792B-FEF39FF1F249}"/>
              </a:ext>
            </a:extLst>
          </p:cNvPr>
          <p:cNvSpPr>
            <a:spLocks noGrp="1"/>
          </p:cNvSpPr>
          <p:nvPr>
            <p:ph type="dt" sz="half" idx="10"/>
          </p:nvPr>
        </p:nvSpPr>
        <p:spPr/>
        <p:txBody>
          <a:bodyPr/>
          <a:lstStyle/>
          <a:p>
            <a:fld id="{F09C82EB-652B-46FE-A5C9-FA5ECD9AE2A1}" type="datetime1">
              <a:rPr lang="en-US" smtClean="0"/>
              <a:t>9/17/2026</a:t>
            </a:fld>
            <a:endParaRPr lang="en-US"/>
          </a:p>
        </p:txBody>
      </p:sp>
      <p:sp>
        <p:nvSpPr>
          <p:cNvPr id="5" name="Footer Placeholder 4">
            <a:extLst>
              <a:ext uri="{FF2B5EF4-FFF2-40B4-BE49-F238E27FC236}">
                <a16:creationId xmlns:a16="http://schemas.microsoft.com/office/drawing/2014/main" id="{F5C6E665-026C-E6DF-A6AE-69A779A4198A}"/>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6B18884F-38C8-17ED-7B1C-ECB5AE0CCEE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91463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DF35A-7564-40C6-5C3C-9A33810650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0761ABE-86A5-131A-FCD5-AAD7B5F1E5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B552D8A-12A5-9FDD-C82B-87C41667E40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F739B49-8CCF-9222-F239-8987955F62FA}"/>
              </a:ext>
            </a:extLst>
          </p:cNvPr>
          <p:cNvSpPr>
            <a:spLocks noGrp="1"/>
          </p:cNvSpPr>
          <p:nvPr>
            <p:ph type="dt" sz="half" idx="10"/>
          </p:nvPr>
        </p:nvSpPr>
        <p:spPr/>
        <p:txBody>
          <a:bodyPr/>
          <a:lstStyle/>
          <a:p>
            <a:fld id="{8D5C4573-7284-4692-B201-7BB406505C53}" type="datetime1">
              <a:rPr lang="en-US" smtClean="0"/>
              <a:t>9/17/2026</a:t>
            </a:fld>
            <a:endParaRPr lang="en-US"/>
          </a:p>
        </p:txBody>
      </p:sp>
      <p:sp>
        <p:nvSpPr>
          <p:cNvPr id="6" name="Footer Placeholder 5">
            <a:extLst>
              <a:ext uri="{FF2B5EF4-FFF2-40B4-BE49-F238E27FC236}">
                <a16:creationId xmlns:a16="http://schemas.microsoft.com/office/drawing/2014/main" id="{2F2C0ED9-5CE1-1D97-439C-8DF40C1CB757}"/>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D3C981CA-87A7-F0A6-8FB6-D18803E8B229}"/>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1122966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8C0D3F-2213-A4CF-1B4A-E9D0298DD6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D6882A4-0049-68A8-BDED-89C1E2416C5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010CB96-A7E1-BC48-0D1C-215D319574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5A955CE-E070-2C08-89C6-70E9E865EE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3D2FD9-1C3F-53B3-60DA-57D793058B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A4CAE9A-4DA9-1B4D-9D0B-D682F8FA3F03}"/>
              </a:ext>
            </a:extLst>
          </p:cNvPr>
          <p:cNvSpPr>
            <a:spLocks noGrp="1"/>
          </p:cNvSpPr>
          <p:nvPr>
            <p:ph type="dt" sz="half" idx="10"/>
          </p:nvPr>
        </p:nvSpPr>
        <p:spPr/>
        <p:txBody>
          <a:bodyPr/>
          <a:lstStyle/>
          <a:p>
            <a:fld id="{2FFE49C7-C092-4846-852E-F07CEC2B23F2}" type="datetime1">
              <a:rPr lang="en-US" smtClean="0"/>
              <a:t>9/17/2026</a:t>
            </a:fld>
            <a:endParaRPr lang="en-US"/>
          </a:p>
        </p:txBody>
      </p:sp>
      <p:sp>
        <p:nvSpPr>
          <p:cNvPr id="8" name="Footer Placeholder 7">
            <a:extLst>
              <a:ext uri="{FF2B5EF4-FFF2-40B4-BE49-F238E27FC236}">
                <a16:creationId xmlns:a16="http://schemas.microsoft.com/office/drawing/2014/main" id="{C362074B-32CF-A037-A01E-0659A8A5FDFD}"/>
              </a:ext>
            </a:extLst>
          </p:cNvPr>
          <p:cNvSpPr>
            <a:spLocks noGrp="1"/>
          </p:cNvSpPr>
          <p:nvPr>
            <p:ph type="ftr" sz="quarter" idx="11"/>
          </p:nvPr>
        </p:nvSpPr>
        <p:spPr/>
        <p:txBody>
          <a:bodyPr/>
          <a:lstStyle/>
          <a:p>
            <a:r>
              <a:rPr lang="en-US"/>
              <a:t>Page 1</a:t>
            </a:r>
          </a:p>
        </p:txBody>
      </p:sp>
      <p:sp>
        <p:nvSpPr>
          <p:cNvPr id="9" name="Slide Number Placeholder 8">
            <a:extLst>
              <a:ext uri="{FF2B5EF4-FFF2-40B4-BE49-F238E27FC236}">
                <a16:creationId xmlns:a16="http://schemas.microsoft.com/office/drawing/2014/main" id="{41BB80B4-A28E-C4BC-6ADE-653D1BA743BA}"/>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970378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22546-4257-BDC9-9EE9-1835A200D3E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E49C9EE-02DC-912F-0475-9FB896F1DC8B}"/>
              </a:ext>
            </a:extLst>
          </p:cNvPr>
          <p:cNvSpPr>
            <a:spLocks noGrp="1"/>
          </p:cNvSpPr>
          <p:nvPr>
            <p:ph type="dt" sz="half" idx="10"/>
          </p:nvPr>
        </p:nvSpPr>
        <p:spPr/>
        <p:txBody>
          <a:bodyPr/>
          <a:lstStyle/>
          <a:p>
            <a:fld id="{5EE68706-BF9C-48DF-A8BF-9FD88D0DA168}" type="datetime1">
              <a:rPr lang="en-US" smtClean="0"/>
              <a:t>9/17/2026</a:t>
            </a:fld>
            <a:endParaRPr lang="en-US"/>
          </a:p>
        </p:txBody>
      </p:sp>
      <p:sp>
        <p:nvSpPr>
          <p:cNvPr id="4" name="Footer Placeholder 3">
            <a:extLst>
              <a:ext uri="{FF2B5EF4-FFF2-40B4-BE49-F238E27FC236}">
                <a16:creationId xmlns:a16="http://schemas.microsoft.com/office/drawing/2014/main" id="{6D33D75C-F1C5-4E98-4923-686337C2E462}"/>
              </a:ext>
            </a:extLst>
          </p:cNvPr>
          <p:cNvSpPr>
            <a:spLocks noGrp="1"/>
          </p:cNvSpPr>
          <p:nvPr>
            <p:ph type="ftr" sz="quarter" idx="11"/>
          </p:nvPr>
        </p:nvSpPr>
        <p:spPr/>
        <p:txBody>
          <a:bodyPr/>
          <a:lstStyle/>
          <a:p>
            <a:r>
              <a:rPr lang="en-US"/>
              <a:t>Page 1</a:t>
            </a:r>
          </a:p>
        </p:txBody>
      </p:sp>
      <p:sp>
        <p:nvSpPr>
          <p:cNvPr id="5" name="Slide Number Placeholder 4">
            <a:extLst>
              <a:ext uri="{FF2B5EF4-FFF2-40B4-BE49-F238E27FC236}">
                <a16:creationId xmlns:a16="http://schemas.microsoft.com/office/drawing/2014/main" id="{39D93732-7623-0128-38F5-E96DEEDDF594}"/>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26490845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3ABA7E2-5E99-8AB5-6996-D43CD2426C22}"/>
              </a:ext>
            </a:extLst>
          </p:cNvPr>
          <p:cNvSpPr>
            <a:spLocks noGrp="1"/>
          </p:cNvSpPr>
          <p:nvPr>
            <p:ph type="dt" sz="half" idx="10"/>
          </p:nvPr>
        </p:nvSpPr>
        <p:spPr/>
        <p:txBody>
          <a:bodyPr/>
          <a:lstStyle/>
          <a:p>
            <a:fld id="{B885683B-8F6A-4235-822E-B85573E0B43B}" type="datetime1">
              <a:rPr lang="en-US" smtClean="0"/>
              <a:t>9/17/2026</a:t>
            </a:fld>
            <a:endParaRPr lang="en-US"/>
          </a:p>
        </p:txBody>
      </p:sp>
      <p:sp>
        <p:nvSpPr>
          <p:cNvPr id="3" name="Footer Placeholder 2">
            <a:extLst>
              <a:ext uri="{FF2B5EF4-FFF2-40B4-BE49-F238E27FC236}">
                <a16:creationId xmlns:a16="http://schemas.microsoft.com/office/drawing/2014/main" id="{10421FFE-56C1-0F26-424B-8CA439DABDD7}"/>
              </a:ext>
            </a:extLst>
          </p:cNvPr>
          <p:cNvSpPr>
            <a:spLocks noGrp="1"/>
          </p:cNvSpPr>
          <p:nvPr>
            <p:ph type="ftr" sz="quarter" idx="11"/>
          </p:nvPr>
        </p:nvSpPr>
        <p:spPr/>
        <p:txBody>
          <a:bodyPr/>
          <a:lstStyle/>
          <a:p>
            <a:r>
              <a:rPr lang="en-US"/>
              <a:t>Page 1</a:t>
            </a:r>
          </a:p>
        </p:txBody>
      </p:sp>
      <p:sp>
        <p:nvSpPr>
          <p:cNvPr id="4" name="Slide Number Placeholder 3">
            <a:extLst>
              <a:ext uri="{FF2B5EF4-FFF2-40B4-BE49-F238E27FC236}">
                <a16:creationId xmlns:a16="http://schemas.microsoft.com/office/drawing/2014/main" id="{90F74BE0-13B7-2DE2-96EF-771CBD210AD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342650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22489-EDDC-F822-A1B5-0EAD51EB8A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542E96-35CD-95FA-F6EB-E7206C39C1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26EA7E4-0ED4-5E23-ECB8-DDE84B91C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7F58134-0A2E-842A-34DD-A29BAC8BE228}"/>
              </a:ext>
            </a:extLst>
          </p:cNvPr>
          <p:cNvSpPr>
            <a:spLocks noGrp="1"/>
          </p:cNvSpPr>
          <p:nvPr>
            <p:ph type="dt" sz="half" idx="10"/>
          </p:nvPr>
        </p:nvSpPr>
        <p:spPr/>
        <p:txBody>
          <a:bodyPr/>
          <a:lstStyle/>
          <a:p>
            <a:fld id="{4CB7CB81-A33A-4A4D-9F6A-B15D1DD312AE}" type="datetime1">
              <a:rPr lang="en-US" smtClean="0"/>
              <a:t>9/17/2026</a:t>
            </a:fld>
            <a:endParaRPr lang="en-US"/>
          </a:p>
        </p:txBody>
      </p:sp>
      <p:sp>
        <p:nvSpPr>
          <p:cNvPr id="6" name="Footer Placeholder 5">
            <a:extLst>
              <a:ext uri="{FF2B5EF4-FFF2-40B4-BE49-F238E27FC236}">
                <a16:creationId xmlns:a16="http://schemas.microsoft.com/office/drawing/2014/main" id="{52133882-18D3-12F8-888D-7ED7657AEDE3}"/>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B2D74A89-D932-620A-5C62-A2FE8313247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1650494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28706-00BA-ACE8-04CB-90DBCAB93B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828C43-821D-51E9-E437-AC19F23E3A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FCB69F-EE91-FA85-75FA-5C3FA0FF6C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785F3-7BE3-2ED7-6391-09D1F96302CE}"/>
              </a:ext>
            </a:extLst>
          </p:cNvPr>
          <p:cNvSpPr>
            <a:spLocks noGrp="1"/>
          </p:cNvSpPr>
          <p:nvPr>
            <p:ph type="dt" sz="half" idx="10"/>
          </p:nvPr>
        </p:nvSpPr>
        <p:spPr/>
        <p:txBody>
          <a:bodyPr/>
          <a:lstStyle/>
          <a:p>
            <a:fld id="{339A599B-0214-45B7-8C4C-BB07AF083674}" type="datetime1">
              <a:rPr lang="en-US" smtClean="0"/>
              <a:t>9/17/2026</a:t>
            </a:fld>
            <a:endParaRPr lang="en-US"/>
          </a:p>
        </p:txBody>
      </p:sp>
      <p:sp>
        <p:nvSpPr>
          <p:cNvPr id="6" name="Footer Placeholder 5">
            <a:extLst>
              <a:ext uri="{FF2B5EF4-FFF2-40B4-BE49-F238E27FC236}">
                <a16:creationId xmlns:a16="http://schemas.microsoft.com/office/drawing/2014/main" id="{B7F2A23F-C372-8274-B18B-7298A7470840}"/>
              </a:ext>
            </a:extLst>
          </p:cNvPr>
          <p:cNvSpPr>
            <a:spLocks noGrp="1"/>
          </p:cNvSpPr>
          <p:nvPr>
            <p:ph type="ftr" sz="quarter" idx="11"/>
          </p:nvPr>
        </p:nvSpPr>
        <p:spPr/>
        <p:txBody>
          <a:bodyPr/>
          <a:lstStyle/>
          <a:p>
            <a:r>
              <a:rPr lang="en-US"/>
              <a:t>Page 1</a:t>
            </a:r>
          </a:p>
        </p:txBody>
      </p:sp>
      <p:sp>
        <p:nvSpPr>
          <p:cNvPr id="7" name="Slide Number Placeholder 6">
            <a:extLst>
              <a:ext uri="{FF2B5EF4-FFF2-40B4-BE49-F238E27FC236}">
                <a16:creationId xmlns:a16="http://schemas.microsoft.com/office/drawing/2014/main" id="{5AC5C404-B934-D825-A4EE-787297B49D4F}"/>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4203723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AE80CD-0B4D-A122-F8E6-99556B19D3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1765F8A-3215-4786-733E-FE0286072B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E4738-0E18-5C6F-F700-5E737E114195}"/>
              </a:ext>
            </a:extLst>
          </p:cNvPr>
          <p:cNvSpPr>
            <a:spLocks noGrp="1"/>
          </p:cNvSpPr>
          <p:nvPr>
            <p:ph type="dt" sz="half" idx="10"/>
          </p:nvPr>
        </p:nvSpPr>
        <p:spPr/>
        <p:txBody>
          <a:bodyPr/>
          <a:lstStyle/>
          <a:p>
            <a:fld id="{71E7FAA0-8631-4BB0-AE52-BD2B0454BDE6}" type="datetime1">
              <a:rPr lang="en-US" smtClean="0"/>
              <a:t>9/17/2026</a:t>
            </a:fld>
            <a:endParaRPr lang="en-US"/>
          </a:p>
        </p:txBody>
      </p:sp>
      <p:sp>
        <p:nvSpPr>
          <p:cNvPr id="5" name="Footer Placeholder 4">
            <a:extLst>
              <a:ext uri="{FF2B5EF4-FFF2-40B4-BE49-F238E27FC236}">
                <a16:creationId xmlns:a16="http://schemas.microsoft.com/office/drawing/2014/main" id="{3027348B-E698-FC75-C518-149BDB85574A}"/>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1DF68E55-455B-18B5-AE37-E49276C7DE18}"/>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1789908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2E1D9B-DA24-C44C-061D-06D4EC62EA1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232F799-2059-03B7-1F1A-FAB20802913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025BA0-986A-C225-70D6-23D38E0E5FFF}"/>
              </a:ext>
            </a:extLst>
          </p:cNvPr>
          <p:cNvSpPr>
            <a:spLocks noGrp="1"/>
          </p:cNvSpPr>
          <p:nvPr>
            <p:ph type="dt" sz="half" idx="10"/>
          </p:nvPr>
        </p:nvSpPr>
        <p:spPr/>
        <p:txBody>
          <a:bodyPr/>
          <a:lstStyle/>
          <a:p>
            <a:fld id="{F2D387A1-D9CE-4124-8F6C-ECF52B5AC9F0}" type="datetime1">
              <a:rPr lang="en-US" smtClean="0"/>
              <a:t>9/17/2026</a:t>
            </a:fld>
            <a:endParaRPr lang="en-US"/>
          </a:p>
        </p:txBody>
      </p:sp>
      <p:sp>
        <p:nvSpPr>
          <p:cNvPr id="5" name="Footer Placeholder 4">
            <a:extLst>
              <a:ext uri="{FF2B5EF4-FFF2-40B4-BE49-F238E27FC236}">
                <a16:creationId xmlns:a16="http://schemas.microsoft.com/office/drawing/2014/main" id="{18975F0B-3507-2052-0700-9BF3538FA38F}"/>
              </a:ext>
            </a:extLst>
          </p:cNvPr>
          <p:cNvSpPr>
            <a:spLocks noGrp="1"/>
          </p:cNvSpPr>
          <p:nvPr>
            <p:ph type="ftr" sz="quarter" idx="11"/>
          </p:nvPr>
        </p:nvSpPr>
        <p:spPr/>
        <p:txBody>
          <a:bodyPr/>
          <a:lstStyle/>
          <a:p>
            <a:r>
              <a:rPr lang="en-US"/>
              <a:t>Page 1</a:t>
            </a:r>
          </a:p>
        </p:txBody>
      </p:sp>
      <p:sp>
        <p:nvSpPr>
          <p:cNvPr id="6" name="Slide Number Placeholder 5">
            <a:extLst>
              <a:ext uri="{FF2B5EF4-FFF2-40B4-BE49-F238E27FC236}">
                <a16:creationId xmlns:a16="http://schemas.microsoft.com/office/drawing/2014/main" id="{C552EC3F-8F88-8E7B-7EA4-35FA2BB5981C}"/>
              </a:ext>
            </a:extLst>
          </p:cNvPr>
          <p:cNvSpPr>
            <a:spLocks noGrp="1"/>
          </p:cNvSpPr>
          <p:nvPr>
            <p:ph type="sldNum" sz="quarter" idx="12"/>
          </p:nvPr>
        </p:nvSpPr>
        <p:spPr/>
        <p:txBody>
          <a:bodyPr/>
          <a:lstStyle/>
          <a:p>
            <a:fld id="{85C42EE7-FE79-4F97-B36E-8DE404E350A4}" type="slidenum">
              <a:rPr lang="en-US" smtClean="0"/>
              <a:t>‹#›</a:t>
            </a:fld>
            <a:endParaRPr lang="en-US"/>
          </a:p>
        </p:txBody>
      </p:sp>
    </p:spTree>
    <p:extLst>
      <p:ext uri="{BB962C8B-B14F-4D97-AF65-F5344CB8AC3E}">
        <p14:creationId xmlns:p14="http://schemas.microsoft.com/office/powerpoint/2010/main" val="38533732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4000" r="-4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8D3B3F-60CD-A9C3-C55E-9C7398E7069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B345738-A682-49D7-DDBB-FC7F20BAF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41AD056-8330-E6D0-0116-569863EECD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5B407E-C0A7-44F8-9CF7-4187A87D3E44}" type="datetime1">
              <a:rPr lang="en-US" smtClean="0"/>
              <a:t>9/17/2026</a:t>
            </a:fld>
            <a:endParaRPr lang="en-US"/>
          </a:p>
        </p:txBody>
      </p:sp>
      <p:sp>
        <p:nvSpPr>
          <p:cNvPr id="5" name="Footer Placeholder 4">
            <a:extLst>
              <a:ext uri="{FF2B5EF4-FFF2-40B4-BE49-F238E27FC236}">
                <a16:creationId xmlns:a16="http://schemas.microsoft.com/office/drawing/2014/main" id="{2D5341EC-B8C1-FE3A-2369-5CB4D46DC1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Page 1</a:t>
            </a:r>
          </a:p>
        </p:txBody>
      </p:sp>
      <p:sp>
        <p:nvSpPr>
          <p:cNvPr id="6" name="Slide Number Placeholder 5">
            <a:extLst>
              <a:ext uri="{FF2B5EF4-FFF2-40B4-BE49-F238E27FC236}">
                <a16:creationId xmlns:a16="http://schemas.microsoft.com/office/drawing/2014/main" id="{36BE348C-E740-0158-A484-DFF05A8E00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5C42EE7-FE79-4F97-B36E-8DE404E350A4}" type="slidenum">
              <a:rPr lang="en-US" smtClean="0"/>
              <a:t>‹#›</a:t>
            </a:fld>
            <a:endParaRPr lang="en-US"/>
          </a:p>
        </p:txBody>
      </p:sp>
    </p:spTree>
    <p:extLst>
      <p:ext uri="{BB962C8B-B14F-4D97-AF65-F5344CB8AC3E}">
        <p14:creationId xmlns:p14="http://schemas.microsoft.com/office/powerpoint/2010/main" val="4216370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s://www.acfe.com/-/media/files/acfe/pdfs/rttn/2024/2024-report-to-the-nations.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apps.legislature.ky.gov/law/statutes/chapter.aspx?id=37417"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2AEAB717-8F5D-D706-1703-863D115FEF91}"/>
              </a:ext>
            </a:extLst>
          </p:cNvPr>
          <p:cNvSpPr txBox="1"/>
          <p:nvPr/>
        </p:nvSpPr>
        <p:spPr>
          <a:xfrm>
            <a:off x="2172749" y="1384183"/>
            <a:ext cx="7843706" cy="1754326"/>
          </a:xfrm>
          <a:prstGeom prst="rect">
            <a:avLst/>
          </a:prstGeom>
          <a:noFill/>
        </p:spPr>
        <p:txBody>
          <a:bodyPr wrap="square" rtlCol="0">
            <a:spAutoFit/>
          </a:bodyPr>
          <a:lstStyle/>
          <a:p>
            <a:pPr algn="ctr"/>
            <a:r>
              <a:rPr lang="en-US" sz="5400" b="1" dirty="0">
                <a:solidFill>
                  <a:schemeClr val="bg1"/>
                </a:solidFill>
              </a:rPr>
              <a:t>Accounting Controls and Internal Auditing</a:t>
            </a:r>
            <a:endParaRPr lang="en-US" sz="5400" dirty="0">
              <a:solidFill>
                <a:schemeClr val="bg1"/>
              </a:solidFill>
            </a:endParaRPr>
          </a:p>
        </p:txBody>
      </p:sp>
      <p:sp>
        <p:nvSpPr>
          <p:cNvPr id="12" name="TextBox 11">
            <a:extLst>
              <a:ext uri="{FF2B5EF4-FFF2-40B4-BE49-F238E27FC236}">
                <a16:creationId xmlns:a16="http://schemas.microsoft.com/office/drawing/2014/main" id="{42199B8A-3C6F-7D79-529E-81B1E9F4B087}"/>
              </a:ext>
            </a:extLst>
          </p:cNvPr>
          <p:cNvSpPr txBox="1"/>
          <p:nvPr/>
        </p:nvSpPr>
        <p:spPr>
          <a:xfrm>
            <a:off x="251670" y="6479187"/>
            <a:ext cx="11685864" cy="307777"/>
          </a:xfrm>
          <a:prstGeom prst="rect">
            <a:avLst/>
          </a:prstGeom>
          <a:noFill/>
        </p:spPr>
        <p:txBody>
          <a:bodyPr wrap="square" rtlCol="0">
            <a:spAutoFit/>
          </a:bodyPr>
          <a:lstStyle/>
          <a:p>
            <a:pPr algn="ctr"/>
            <a:r>
              <a:rPr lang="en-US" sz="1400" dirty="0">
                <a:solidFill>
                  <a:schemeClr val="bg1"/>
                </a:solidFill>
              </a:rPr>
              <a:t>Any views expressed in this presentation are those of the presenter and do not reflect official positions of the PSC</a:t>
            </a:r>
          </a:p>
        </p:txBody>
      </p:sp>
      <p:pic>
        <p:nvPicPr>
          <p:cNvPr id="14" name="Picture 13">
            <a:extLst>
              <a:ext uri="{FF2B5EF4-FFF2-40B4-BE49-F238E27FC236}">
                <a16:creationId xmlns:a16="http://schemas.microsoft.com/office/drawing/2014/main" id="{86C454AC-F430-2170-C3D5-9C02630E1729}"/>
              </a:ext>
            </a:extLst>
          </p:cNvPr>
          <p:cNvPicPr>
            <a:picLocks noChangeAspect="1"/>
          </p:cNvPicPr>
          <p:nvPr/>
        </p:nvPicPr>
        <p:blipFill>
          <a:blip r:embed="rId2"/>
          <a:stretch>
            <a:fillRect/>
          </a:stretch>
        </p:blipFill>
        <p:spPr>
          <a:xfrm>
            <a:off x="2638149" y="3982807"/>
            <a:ext cx="1749642" cy="1780966"/>
          </a:xfrm>
          <a:prstGeom prst="rect">
            <a:avLst/>
          </a:prstGeom>
        </p:spPr>
      </p:pic>
      <p:pic>
        <p:nvPicPr>
          <p:cNvPr id="15" name="Picture 14">
            <a:extLst>
              <a:ext uri="{FF2B5EF4-FFF2-40B4-BE49-F238E27FC236}">
                <a16:creationId xmlns:a16="http://schemas.microsoft.com/office/drawing/2014/main" id="{B4B2400E-6C86-3F70-C4C9-D0557F348E7D}"/>
              </a:ext>
            </a:extLst>
          </p:cNvPr>
          <p:cNvPicPr>
            <a:picLocks noChangeAspect="1"/>
          </p:cNvPicPr>
          <p:nvPr/>
        </p:nvPicPr>
        <p:blipFill>
          <a:blip r:embed="rId3"/>
          <a:stretch>
            <a:fillRect/>
          </a:stretch>
        </p:blipFill>
        <p:spPr>
          <a:xfrm>
            <a:off x="5296692" y="4284811"/>
            <a:ext cx="4174480" cy="1168854"/>
          </a:xfrm>
          <a:prstGeom prst="rect">
            <a:avLst/>
          </a:prstGeom>
        </p:spPr>
      </p:pic>
      <p:sp>
        <p:nvSpPr>
          <p:cNvPr id="4" name="Slide Number Placeholder 3">
            <a:extLst>
              <a:ext uri="{FF2B5EF4-FFF2-40B4-BE49-F238E27FC236}">
                <a16:creationId xmlns:a16="http://schemas.microsoft.com/office/drawing/2014/main" id="{FBCDF233-0039-63EC-5BC1-3C145721DCB6}"/>
              </a:ext>
            </a:extLst>
          </p:cNvPr>
          <p:cNvSpPr>
            <a:spLocks noGrp="1"/>
          </p:cNvSpPr>
          <p:nvPr>
            <p:ph type="sldNum" sz="quarter" idx="12"/>
          </p:nvPr>
        </p:nvSpPr>
        <p:spPr/>
        <p:txBody>
          <a:bodyPr/>
          <a:lstStyle/>
          <a:p>
            <a:fld id="{85C42EE7-FE79-4F97-B36E-8DE404E350A4}" type="slidenum">
              <a:rPr lang="en-US" smtClean="0"/>
              <a:t>1</a:t>
            </a:fld>
            <a:endParaRPr lang="en-US" dirty="0"/>
          </a:p>
        </p:txBody>
      </p:sp>
    </p:spTree>
    <p:extLst>
      <p:ext uri="{BB962C8B-B14F-4D97-AF65-F5344CB8AC3E}">
        <p14:creationId xmlns:p14="http://schemas.microsoft.com/office/powerpoint/2010/main" val="1845742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2999B-C610-1738-B6D0-4A5A14ABE774}"/>
              </a:ext>
            </a:extLst>
          </p:cNvPr>
          <p:cNvSpPr>
            <a:spLocks noGrp="1"/>
          </p:cNvSpPr>
          <p:nvPr>
            <p:ph type="title"/>
          </p:nvPr>
        </p:nvSpPr>
        <p:spPr>
          <a:xfrm>
            <a:off x="838200" y="365125"/>
            <a:ext cx="10515600" cy="968725"/>
          </a:xfrm>
        </p:spPr>
        <p:txBody>
          <a:bodyPr/>
          <a:lstStyle/>
          <a:p>
            <a:pPr algn="ctr"/>
            <a:r>
              <a:rPr lang="en-US" b="1" dirty="0">
                <a:solidFill>
                  <a:schemeClr val="bg1"/>
                </a:solidFill>
              </a:rPr>
              <a:t>Today’s Agenda</a:t>
            </a:r>
          </a:p>
        </p:txBody>
      </p:sp>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3912576" y="1542073"/>
            <a:ext cx="7441223" cy="4634890"/>
          </a:xfrm>
        </p:spPr>
        <p:txBody>
          <a:bodyPr>
            <a:normAutofit/>
          </a:bodyPr>
          <a:lstStyle/>
          <a:p>
            <a:pPr marL="285750" indent="-285750" algn="just">
              <a:buFont typeface="Arial" panose="020B0604020202020204" pitchFamily="34" charset="0"/>
              <a:buChar char="•"/>
            </a:pPr>
            <a:r>
              <a:rPr lang="en-US" sz="2800" dirty="0">
                <a:solidFill>
                  <a:schemeClr val="bg1">
                    <a:lumMod val="95000"/>
                  </a:schemeClr>
                </a:solidFill>
              </a:rPr>
              <a:t>Common procedures in the proper management of internal controls applicable to small water districts and associations</a:t>
            </a:r>
          </a:p>
          <a:p>
            <a:pPr marL="0" indent="0" algn="just">
              <a:buNone/>
            </a:pPr>
            <a:endParaRPr lang="en-US" sz="1000" dirty="0">
              <a:solidFill>
                <a:schemeClr val="bg1">
                  <a:lumMod val="95000"/>
                </a:schemeClr>
              </a:solidFill>
            </a:endParaRPr>
          </a:p>
          <a:p>
            <a:pPr marL="285750" indent="-285750" algn="just">
              <a:buFont typeface="Arial" panose="020B0604020202020204" pitchFamily="34" charset="0"/>
              <a:buChar char="•"/>
            </a:pPr>
            <a:r>
              <a:rPr lang="en-US" sz="2800" dirty="0">
                <a:solidFill>
                  <a:schemeClr val="bg1">
                    <a:lumMod val="95000"/>
                  </a:schemeClr>
                </a:solidFill>
              </a:rPr>
              <a:t>Personnel issues and limitations to internal controls </a:t>
            </a:r>
          </a:p>
          <a:p>
            <a:pPr marL="0" indent="0" algn="just">
              <a:buNone/>
            </a:pPr>
            <a:endParaRPr lang="en-US" sz="1000" dirty="0">
              <a:solidFill>
                <a:schemeClr val="bg1">
                  <a:lumMod val="95000"/>
                </a:schemeClr>
              </a:solidFill>
            </a:endParaRPr>
          </a:p>
          <a:p>
            <a:pPr marL="285750" indent="-285750" algn="just">
              <a:buFont typeface="Arial" panose="020B0604020202020204" pitchFamily="34" charset="0"/>
              <a:buChar char="•"/>
            </a:pPr>
            <a:r>
              <a:rPr lang="en-US" sz="2800" dirty="0">
                <a:solidFill>
                  <a:schemeClr val="bg1">
                    <a:lumMod val="95000"/>
                  </a:schemeClr>
                </a:solidFill>
              </a:rPr>
              <a:t>KRS 74.050 and the duties of the treasurer of a water district with respect to the statute</a:t>
            </a:r>
            <a:endParaRPr lang="en-US" sz="1000" dirty="0">
              <a:solidFill>
                <a:schemeClr val="bg1">
                  <a:lumMod val="95000"/>
                </a:schemeClr>
              </a:solidFill>
            </a:endParaRPr>
          </a:p>
        </p:txBody>
      </p:sp>
      <p:cxnSp>
        <p:nvCxnSpPr>
          <p:cNvPr id="5" name="Straight Connector 4">
            <a:extLst>
              <a:ext uri="{FF2B5EF4-FFF2-40B4-BE49-F238E27FC236}">
                <a16:creationId xmlns:a16="http://schemas.microsoft.com/office/drawing/2014/main" id="{C09ABE46-9E8B-9AF0-F655-97519FE89FAC}"/>
              </a:ext>
            </a:extLst>
          </p:cNvPr>
          <p:cNvCxnSpPr>
            <a:cxnSpLocks/>
          </p:cNvCxnSpPr>
          <p:nvPr/>
        </p:nvCxnSpPr>
        <p:spPr>
          <a:xfrm>
            <a:off x="412459" y="1329978"/>
            <a:ext cx="11367082" cy="0"/>
          </a:xfrm>
          <a:prstGeom prst="line">
            <a:avLst/>
          </a:prstGeom>
          <a:ln w="7620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B5042411-E0DE-ACC0-2EEB-DA139D0BE5E0}"/>
              </a:ext>
            </a:extLst>
          </p:cNvPr>
          <p:cNvSpPr>
            <a:spLocks noGrp="1"/>
          </p:cNvSpPr>
          <p:nvPr>
            <p:ph type="sldNum" sz="quarter" idx="12"/>
          </p:nvPr>
        </p:nvSpPr>
        <p:spPr/>
        <p:txBody>
          <a:bodyPr/>
          <a:lstStyle/>
          <a:p>
            <a:fld id="{85C42EE7-FE79-4F97-B36E-8DE404E350A4}" type="slidenum">
              <a:rPr lang="en-US" smtClean="0"/>
              <a:t>2</a:t>
            </a:fld>
            <a:endParaRPr lang="en-US"/>
          </a:p>
        </p:txBody>
      </p:sp>
      <p:pic>
        <p:nvPicPr>
          <p:cNvPr id="6" name="Picture 17" descr="Diagram">
            <a:extLst>
              <a:ext uri="{FF2B5EF4-FFF2-40B4-BE49-F238E27FC236}">
                <a16:creationId xmlns:a16="http://schemas.microsoft.com/office/drawing/2014/main" id="{EAD5C3CB-C571-B564-95DA-D1055821DE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39" y="1542073"/>
            <a:ext cx="2962275" cy="342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8824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D4DCC7-CD1E-742D-9F06-A52F1EEDBC38}"/>
              </a:ext>
            </a:extLst>
          </p:cNvPr>
          <p:cNvSpPr>
            <a:spLocks noGrp="1"/>
          </p:cNvSpPr>
          <p:nvPr>
            <p:ph type="title"/>
          </p:nvPr>
        </p:nvSpPr>
        <p:spPr>
          <a:xfrm>
            <a:off x="780176" y="368301"/>
            <a:ext cx="10805020" cy="850899"/>
          </a:xfrm>
        </p:spPr>
        <p:txBody>
          <a:bodyPr>
            <a:normAutofit/>
          </a:bodyPr>
          <a:lstStyle/>
          <a:p>
            <a:pPr algn="ctr">
              <a:defRPr/>
            </a:pPr>
            <a:r>
              <a:rPr lang="en-US" sz="4000" dirty="0">
                <a:solidFill>
                  <a:schemeClr val="bg1">
                    <a:lumMod val="95000"/>
                  </a:schemeClr>
                </a:solidFill>
              </a:rPr>
              <a:t>How did this happen?  Real Stories in Kentucky!</a:t>
            </a:r>
          </a:p>
        </p:txBody>
      </p:sp>
      <p:sp>
        <p:nvSpPr>
          <p:cNvPr id="26627" name="Slide Number Placeholder 3">
            <a:extLst>
              <a:ext uri="{FF2B5EF4-FFF2-40B4-BE49-F238E27FC236}">
                <a16:creationId xmlns:a16="http://schemas.microsoft.com/office/drawing/2014/main" id="{24673988-454A-8CFE-6048-45730BBE2BA1}"/>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10A9E9B8-6694-474B-8A97-8764D39B5EDB}" type="slidenum">
              <a:rPr lang="en-US" altLang="en-US" sz="1400">
                <a:latin typeface="Times New Roman" panose="02020603050405020304" pitchFamily="18" charset="0"/>
                <a:cs typeface="Times New Roman" panose="02020603050405020304" pitchFamily="18" charset="0"/>
              </a:rPr>
              <a:pPr fontAlgn="base">
                <a:lnSpc>
                  <a:spcPct val="100000"/>
                </a:lnSpc>
                <a:spcBef>
                  <a:spcPct val="0"/>
                </a:spcBef>
                <a:spcAft>
                  <a:spcPct val="0"/>
                </a:spcAft>
                <a:buClrTx/>
                <a:buFontTx/>
                <a:buNone/>
              </a:pPr>
              <a:t>3</a:t>
            </a:fld>
            <a:endParaRPr lang="en-US" altLang="en-US" sz="1400">
              <a:latin typeface="Times New Roman" panose="02020603050405020304" pitchFamily="18" charset="0"/>
              <a:cs typeface="Times New Roman" panose="02020603050405020304" pitchFamily="18" charset="0"/>
            </a:endParaRPr>
          </a:p>
        </p:txBody>
      </p:sp>
      <p:pic>
        <p:nvPicPr>
          <p:cNvPr id="26628" name="Picture 5">
            <a:extLst>
              <a:ext uri="{FF2B5EF4-FFF2-40B4-BE49-F238E27FC236}">
                <a16:creationId xmlns:a16="http://schemas.microsoft.com/office/drawing/2014/main" id="{66E0D9A2-B75F-401C-0D0A-D16803CBE6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90444" y="1667311"/>
            <a:ext cx="4141788"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Box 7">
            <a:extLst>
              <a:ext uri="{FF2B5EF4-FFF2-40B4-BE49-F238E27FC236}">
                <a16:creationId xmlns:a16="http://schemas.microsoft.com/office/drawing/2014/main" id="{8086828F-2D7E-E5DA-BF1F-7DA0AC7D2087}"/>
              </a:ext>
            </a:extLst>
          </p:cNvPr>
          <p:cNvSpPr txBox="1">
            <a:spLocks noChangeArrowheads="1"/>
          </p:cNvSpPr>
          <p:nvPr/>
        </p:nvSpPr>
        <p:spPr bwMode="auto">
          <a:xfrm>
            <a:off x="1305260" y="3494028"/>
            <a:ext cx="7158533"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algn="just" eaLnBrk="1" hangingPunct="1">
              <a:lnSpc>
                <a:spcPct val="100000"/>
              </a:lnSpc>
              <a:spcBef>
                <a:spcPct val="0"/>
              </a:spcBef>
              <a:buClrTx/>
              <a:buFontTx/>
              <a:buNone/>
            </a:pPr>
            <a:r>
              <a:rPr lang="en-US" altLang="en-US" dirty="0">
                <a:solidFill>
                  <a:schemeClr val="bg1">
                    <a:lumMod val="95000"/>
                  </a:schemeClr>
                </a:solidFill>
                <a:latin typeface="+mn-lt"/>
              </a:rPr>
              <a:t>“An accountant with six years of employment embezzled over $500,000”.  Sentenced to 35 months in prison and ordered to pay restitution. </a:t>
            </a:r>
          </a:p>
          <a:p>
            <a:pPr algn="just" eaLnBrk="1" hangingPunct="1">
              <a:lnSpc>
                <a:spcPct val="100000"/>
              </a:lnSpc>
              <a:spcBef>
                <a:spcPct val="0"/>
              </a:spcBef>
              <a:buClrTx/>
              <a:buFontTx/>
              <a:buNone/>
            </a:pPr>
            <a:endParaRPr lang="en-US" altLang="en-US" dirty="0">
              <a:solidFill>
                <a:schemeClr val="bg1">
                  <a:lumMod val="95000"/>
                </a:schemeClr>
              </a:solidFill>
              <a:latin typeface="+mn-lt"/>
            </a:endParaRPr>
          </a:p>
          <a:p>
            <a:pPr algn="just" eaLnBrk="1" hangingPunct="1">
              <a:lnSpc>
                <a:spcPct val="100000"/>
              </a:lnSpc>
              <a:spcBef>
                <a:spcPct val="0"/>
              </a:spcBef>
              <a:buClrTx/>
              <a:buFontTx/>
              <a:buNone/>
            </a:pPr>
            <a:r>
              <a:rPr lang="en-US" altLang="en-US" dirty="0">
                <a:solidFill>
                  <a:schemeClr val="bg1">
                    <a:lumMod val="95000"/>
                  </a:schemeClr>
                </a:solidFill>
                <a:latin typeface="+mn-lt"/>
              </a:rPr>
              <a:t>An employee embezzled $10,000 and was sentenced to three years probation. </a:t>
            </a:r>
          </a:p>
          <a:p>
            <a:pPr algn="just" eaLnBrk="1" hangingPunct="1">
              <a:lnSpc>
                <a:spcPct val="100000"/>
              </a:lnSpc>
              <a:spcBef>
                <a:spcPct val="0"/>
              </a:spcBef>
              <a:buClrTx/>
              <a:buFontTx/>
              <a:buNone/>
            </a:pPr>
            <a:endParaRPr lang="en-US" altLang="en-US" dirty="0">
              <a:solidFill>
                <a:schemeClr val="bg1">
                  <a:lumMod val="95000"/>
                </a:schemeClr>
              </a:solidFill>
              <a:latin typeface="+mn-lt"/>
            </a:endParaRPr>
          </a:p>
          <a:p>
            <a:pPr algn="just" eaLnBrk="1" hangingPunct="1">
              <a:lnSpc>
                <a:spcPct val="100000"/>
              </a:lnSpc>
              <a:spcBef>
                <a:spcPct val="0"/>
              </a:spcBef>
              <a:buClrTx/>
              <a:buFontTx/>
              <a:buNone/>
            </a:pPr>
            <a:r>
              <a:rPr lang="en-US" altLang="en-US" dirty="0">
                <a:solidFill>
                  <a:schemeClr val="bg1">
                    <a:lumMod val="95000"/>
                  </a:schemeClr>
                </a:solidFill>
                <a:latin typeface="+mn-lt"/>
              </a:rPr>
              <a:t>An employee embezzled over $900,000 was sentenced to four years in prison. </a:t>
            </a:r>
            <a:endParaRPr lang="en-US" altLang="en-US" sz="2400" dirty="0">
              <a:solidFill>
                <a:schemeClr val="bg1">
                  <a:lumMod val="9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E96D9CA1-E44E-67DC-738A-E29D1E157C66}"/>
              </a:ext>
            </a:extLst>
          </p:cNvPr>
          <p:cNvSpPr>
            <a:spLocks noGrp="1"/>
          </p:cNvSpPr>
          <p:nvPr>
            <p:ph type="title"/>
          </p:nvPr>
        </p:nvSpPr>
        <p:spPr>
          <a:xfrm>
            <a:off x="838200" y="365126"/>
            <a:ext cx="10515600" cy="658332"/>
          </a:xfrm>
        </p:spPr>
        <p:txBody>
          <a:bodyPr>
            <a:normAutofit fontScale="90000"/>
          </a:bodyPr>
          <a:lstStyle/>
          <a:p>
            <a:pPr algn="ctr">
              <a:defRPr/>
            </a:pPr>
            <a:r>
              <a:rPr lang="en-US" altLang="en-US" dirty="0">
                <a:solidFill>
                  <a:schemeClr val="bg1">
                    <a:lumMod val="95000"/>
                  </a:schemeClr>
                </a:solidFill>
              </a:rPr>
              <a:t>Internal Controls Definition</a:t>
            </a:r>
          </a:p>
        </p:txBody>
      </p:sp>
      <p:sp>
        <p:nvSpPr>
          <p:cNvPr id="6148" name="Rectangle 3">
            <a:extLst>
              <a:ext uri="{FF2B5EF4-FFF2-40B4-BE49-F238E27FC236}">
                <a16:creationId xmlns:a16="http://schemas.microsoft.com/office/drawing/2014/main" id="{6742C4B0-3E3E-D4FA-FEA3-8D038451CA40}"/>
              </a:ext>
            </a:extLst>
          </p:cNvPr>
          <p:cNvSpPr>
            <a:spLocks noGrp="1" noChangeArrowheads="1"/>
          </p:cNvSpPr>
          <p:nvPr>
            <p:ph idx="1"/>
          </p:nvPr>
        </p:nvSpPr>
        <p:spPr>
          <a:xfrm>
            <a:off x="982399" y="1200676"/>
            <a:ext cx="8865577" cy="3156438"/>
          </a:xfrm>
        </p:spPr>
        <p:txBody>
          <a:bodyPr>
            <a:normAutofit/>
          </a:bodyPr>
          <a:lstStyle/>
          <a:p>
            <a:pPr marL="0" indent="0" defTabSz="457207">
              <a:buClr>
                <a:schemeClr val="bg2">
                  <a:lumMod val="40000"/>
                  <a:lumOff val="60000"/>
                </a:schemeClr>
              </a:buClr>
              <a:buNone/>
              <a:defRPr/>
            </a:pPr>
            <a:r>
              <a:rPr lang="en-US" altLang="en-US" dirty="0">
                <a:solidFill>
                  <a:schemeClr val="bg1">
                    <a:lumMod val="95000"/>
                  </a:schemeClr>
                </a:solidFill>
              </a:rPr>
              <a:t>A process designed to provide reasonable assurance about the achievement of an entity’s:</a:t>
            </a:r>
          </a:p>
          <a:p>
            <a:pPr marL="0" indent="0" defTabSz="457207">
              <a:buClr>
                <a:schemeClr val="bg2">
                  <a:lumMod val="40000"/>
                  <a:lumOff val="60000"/>
                </a:schemeClr>
              </a:buClr>
              <a:buNone/>
              <a:defRPr/>
            </a:pPr>
            <a:endParaRPr lang="en-US" altLang="en-US" sz="1000" dirty="0">
              <a:solidFill>
                <a:schemeClr val="bg1">
                  <a:lumMod val="95000"/>
                </a:schemeClr>
              </a:solidFill>
            </a:endParaRPr>
          </a:p>
          <a:p>
            <a:pPr marL="342906" indent="-342906" defTabSz="457207">
              <a:buClr>
                <a:schemeClr val="bg2">
                  <a:lumMod val="40000"/>
                  <a:lumOff val="60000"/>
                </a:schemeClr>
              </a:buClr>
              <a:buNone/>
              <a:defRPr/>
            </a:pPr>
            <a:r>
              <a:rPr lang="en-US" altLang="en-US" dirty="0">
                <a:solidFill>
                  <a:schemeClr val="bg1">
                    <a:lumMod val="95000"/>
                  </a:schemeClr>
                </a:solidFill>
              </a:rPr>
              <a:t>1)	objectives with regard to the reliability of financial reporting,</a:t>
            </a:r>
          </a:p>
          <a:p>
            <a:pPr marL="342906" indent="-342906" defTabSz="457207">
              <a:buClr>
                <a:schemeClr val="bg2">
                  <a:lumMod val="40000"/>
                  <a:lumOff val="60000"/>
                </a:schemeClr>
              </a:buClr>
              <a:buNone/>
              <a:defRPr/>
            </a:pPr>
            <a:r>
              <a:rPr lang="en-US" altLang="en-US" dirty="0">
                <a:solidFill>
                  <a:schemeClr val="bg1">
                    <a:lumMod val="95000"/>
                  </a:schemeClr>
                </a:solidFill>
              </a:rPr>
              <a:t>2)	effectiveness and efficiency of operations, and</a:t>
            </a:r>
          </a:p>
          <a:p>
            <a:pPr marL="342906" indent="-342906" defTabSz="457207">
              <a:buClr>
                <a:schemeClr val="bg2">
                  <a:lumMod val="40000"/>
                  <a:lumOff val="60000"/>
                </a:schemeClr>
              </a:buClr>
              <a:buNone/>
              <a:defRPr/>
            </a:pPr>
            <a:r>
              <a:rPr lang="en-US" altLang="en-US" dirty="0">
                <a:solidFill>
                  <a:schemeClr val="bg1">
                    <a:lumMod val="95000"/>
                  </a:schemeClr>
                </a:solidFill>
              </a:rPr>
              <a:t>3)	compliance with applicable laws and regulations.</a:t>
            </a:r>
          </a:p>
        </p:txBody>
      </p:sp>
      <p:sp>
        <p:nvSpPr>
          <p:cNvPr id="28676" name="Slide Number Placeholder 5">
            <a:extLst>
              <a:ext uri="{FF2B5EF4-FFF2-40B4-BE49-F238E27FC236}">
                <a16:creationId xmlns:a16="http://schemas.microsoft.com/office/drawing/2014/main" id="{07E6BBFB-D177-4A15-9DDD-61DCEEC14A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094A59C2-605E-48A1-8399-509C66F305C0}" type="slidenum">
              <a:rPr lang="en-US" altLang="en-US" sz="1400">
                <a:latin typeface="Times New Roman" panose="02020603050405020304" pitchFamily="18" charset="0"/>
              </a:rPr>
              <a:pPr fontAlgn="base">
                <a:lnSpc>
                  <a:spcPct val="100000"/>
                </a:lnSpc>
                <a:spcBef>
                  <a:spcPct val="0"/>
                </a:spcBef>
                <a:spcAft>
                  <a:spcPct val="0"/>
                </a:spcAft>
                <a:buClrTx/>
                <a:buFontTx/>
                <a:buNone/>
              </a:pPr>
              <a:t>4</a:t>
            </a:fld>
            <a:endParaRPr lang="en-US" altLang="en-US" sz="1400">
              <a:latin typeface="Times New Roman" panose="02020603050405020304" pitchFamily="18" charset="0"/>
            </a:endParaRPr>
          </a:p>
        </p:txBody>
      </p:sp>
      <p:pic>
        <p:nvPicPr>
          <p:cNvPr id="28677" name="Picture 2" descr="A picture containing diagram&#10;&#10;Description automatically generated">
            <a:extLst>
              <a:ext uri="{FF2B5EF4-FFF2-40B4-BE49-F238E27FC236}">
                <a16:creationId xmlns:a16="http://schemas.microsoft.com/office/drawing/2014/main" id="{8208BF63-BDB9-EF86-2BA3-1C6AC6DFBB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43575" y="4638762"/>
            <a:ext cx="2867025"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842421E8-9D9F-DA6B-B353-9473E1541F47}"/>
              </a:ext>
            </a:extLst>
          </p:cNvPr>
          <p:cNvSpPr>
            <a:spLocks noGrp="1"/>
          </p:cNvSpPr>
          <p:nvPr>
            <p:ph type="title"/>
          </p:nvPr>
        </p:nvSpPr>
        <p:spPr>
          <a:xfrm>
            <a:off x="889233" y="492369"/>
            <a:ext cx="9092967" cy="650631"/>
          </a:xfrm>
        </p:spPr>
        <p:txBody>
          <a:bodyPr>
            <a:normAutofit/>
          </a:bodyPr>
          <a:lstStyle/>
          <a:p>
            <a:pPr algn="ctr">
              <a:defRPr/>
            </a:pPr>
            <a:r>
              <a:rPr lang="en-US" altLang="en-US" sz="3800" dirty="0">
                <a:solidFill>
                  <a:schemeClr val="bg1">
                    <a:lumMod val="95000"/>
                  </a:schemeClr>
                </a:solidFill>
              </a:rPr>
              <a:t>Internal Controls are:</a:t>
            </a:r>
          </a:p>
        </p:txBody>
      </p:sp>
      <p:sp>
        <p:nvSpPr>
          <p:cNvPr id="17411" name="Rectangle 3">
            <a:extLst>
              <a:ext uri="{FF2B5EF4-FFF2-40B4-BE49-F238E27FC236}">
                <a16:creationId xmlns:a16="http://schemas.microsoft.com/office/drawing/2014/main" id="{75DB9C57-CE26-71AA-895B-278C383BCE49}"/>
              </a:ext>
            </a:extLst>
          </p:cNvPr>
          <p:cNvSpPr>
            <a:spLocks noGrp="1"/>
          </p:cNvSpPr>
          <p:nvPr>
            <p:ph idx="1"/>
          </p:nvPr>
        </p:nvSpPr>
        <p:spPr>
          <a:xfrm>
            <a:off x="2209800" y="1143000"/>
            <a:ext cx="7772400" cy="3424238"/>
          </a:xfrm>
        </p:spPr>
        <p:txBody>
          <a:bodyPr/>
          <a:lstStyle/>
          <a:p>
            <a:pPr>
              <a:defRPr/>
            </a:pPr>
            <a:endParaRPr lang="en-US" altLang="en-US" sz="800" dirty="0">
              <a:solidFill>
                <a:schemeClr val="bg1">
                  <a:lumMod val="95000"/>
                </a:schemeClr>
              </a:solidFill>
            </a:endParaRPr>
          </a:p>
          <a:p>
            <a:pPr>
              <a:defRPr/>
            </a:pPr>
            <a:r>
              <a:rPr lang="en-US" altLang="en-US" sz="2400" dirty="0">
                <a:solidFill>
                  <a:schemeClr val="bg1">
                    <a:lumMod val="95000"/>
                  </a:schemeClr>
                </a:solidFill>
              </a:rPr>
              <a:t>Procedures adopted to:</a:t>
            </a:r>
          </a:p>
          <a:p>
            <a:pPr lvl="1">
              <a:defRPr/>
            </a:pPr>
            <a:r>
              <a:rPr lang="en-US" altLang="en-US" sz="2000" dirty="0">
                <a:solidFill>
                  <a:schemeClr val="bg1">
                    <a:lumMod val="95000"/>
                  </a:schemeClr>
                </a:solidFill>
              </a:rPr>
              <a:t>Safeguard assets</a:t>
            </a:r>
          </a:p>
          <a:p>
            <a:pPr lvl="1">
              <a:defRPr/>
            </a:pPr>
            <a:r>
              <a:rPr lang="en-US" altLang="en-US" sz="2000" dirty="0">
                <a:solidFill>
                  <a:schemeClr val="bg1">
                    <a:lumMod val="95000"/>
                  </a:schemeClr>
                </a:solidFill>
              </a:rPr>
              <a:t>Check the accuracy and reliability of accounting data</a:t>
            </a:r>
          </a:p>
          <a:p>
            <a:pPr lvl="1">
              <a:defRPr/>
            </a:pPr>
            <a:r>
              <a:rPr lang="en-US" altLang="en-US" sz="2000" dirty="0">
                <a:solidFill>
                  <a:schemeClr val="bg1">
                    <a:lumMod val="95000"/>
                  </a:schemeClr>
                </a:solidFill>
              </a:rPr>
              <a:t>Promote operational efficiency</a:t>
            </a:r>
          </a:p>
          <a:p>
            <a:pPr lvl="1">
              <a:defRPr/>
            </a:pPr>
            <a:r>
              <a:rPr lang="en-US" altLang="en-US" sz="2000" dirty="0">
                <a:solidFill>
                  <a:schemeClr val="bg1">
                    <a:lumMod val="95000"/>
                  </a:schemeClr>
                </a:solidFill>
              </a:rPr>
              <a:t>Encourage adherence to managerial policies</a:t>
            </a:r>
          </a:p>
        </p:txBody>
      </p:sp>
      <p:sp>
        <p:nvSpPr>
          <p:cNvPr id="30724" name="Slide Number Placeholder 5">
            <a:extLst>
              <a:ext uri="{FF2B5EF4-FFF2-40B4-BE49-F238E27FC236}">
                <a16:creationId xmlns:a16="http://schemas.microsoft.com/office/drawing/2014/main" id="{4B1EDAA9-F014-FA5B-BD8B-2861F43A839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B74E1639-634D-4797-AABD-8DA92BB4E68F}" type="slidenum">
              <a:rPr lang="en-US" altLang="en-US" sz="1400">
                <a:latin typeface="Times New Roman" panose="02020603050405020304" pitchFamily="18" charset="0"/>
              </a:rPr>
              <a:pPr fontAlgn="base">
                <a:lnSpc>
                  <a:spcPct val="100000"/>
                </a:lnSpc>
                <a:spcBef>
                  <a:spcPct val="0"/>
                </a:spcBef>
                <a:spcAft>
                  <a:spcPct val="0"/>
                </a:spcAft>
                <a:buClrTx/>
                <a:buFontTx/>
                <a:buNone/>
              </a:pPr>
              <a:t>5</a:t>
            </a:fld>
            <a:endParaRPr lang="en-US" altLang="en-US" sz="1400">
              <a:latin typeface="Times New Roman" panose="02020603050405020304" pitchFamily="18" charset="0"/>
            </a:endParaRPr>
          </a:p>
        </p:txBody>
      </p:sp>
      <p:pic>
        <p:nvPicPr>
          <p:cNvPr id="30725" name="Picture 4" descr="Logo&#10;&#10;Description automatically generated">
            <a:extLst>
              <a:ext uri="{FF2B5EF4-FFF2-40B4-BE49-F238E27FC236}">
                <a16:creationId xmlns:a16="http://schemas.microsoft.com/office/drawing/2014/main" id="{691BAEDC-AB33-CB7F-90BA-0B685A00F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3429001"/>
            <a:ext cx="251460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6" name="Picture 6" descr="Text, whiteboard&#10;&#10;Description automatically generated">
            <a:extLst>
              <a:ext uri="{FF2B5EF4-FFF2-40B4-BE49-F238E27FC236}">
                <a16:creationId xmlns:a16="http://schemas.microsoft.com/office/drawing/2014/main" id="{B9E0E5FB-30A3-826A-2390-2AE783D2F0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0414" y="3429000"/>
            <a:ext cx="23272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7" name="Picture 8">
            <a:extLst>
              <a:ext uri="{FF2B5EF4-FFF2-40B4-BE49-F238E27FC236}">
                <a16:creationId xmlns:a16="http://schemas.microsoft.com/office/drawing/2014/main" id="{4A3312AF-2948-129A-8DD6-7A59BD2D001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0901" y="3429000"/>
            <a:ext cx="2759075" cy="154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8" name="Picture 10" descr="Graphical user interface&#10;&#10;Description automatically generated">
            <a:extLst>
              <a:ext uri="{FF2B5EF4-FFF2-40B4-BE49-F238E27FC236}">
                <a16:creationId xmlns:a16="http://schemas.microsoft.com/office/drawing/2014/main" id="{3889C54E-C596-B14E-27D6-973E46F33A0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8600" y="5149851"/>
            <a:ext cx="3390900" cy="1414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D06E3FEF-F128-3449-06F1-02354A75677B}"/>
              </a:ext>
            </a:extLst>
          </p:cNvPr>
          <p:cNvSpPr>
            <a:spLocks noGrp="1"/>
          </p:cNvSpPr>
          <p:nvPr>
            <p:ph type="title"/>
          </p:nvPr>
        </p:nvSpPr>
        <p:spPr>
          <a:xfrm>
            <a:off x="353684" y="258792"/>
            <a:ext cx="11000116" cy="1222437"/>
          </a:xfrm>
        </p:spPr>
        <p:txBody>
          <a:bodyPr>
            <a:normAutofit/>
          </a:bodyPr>
          <a:lstStyle/>
          <a:p>
            <a:pPr algn="ctr">
              <a:defRPr/>
            </a:pPr>
            <a:r>
              <a:rPr lang="en-US" altLang="en-US" sz="3500" dirty="0">
                <a:solidFill>
                  <a:schemeClr val="bg1">
                    <a:lumMod val="95000"/>
                  </a:schemeClr>
                </a:solidFill>
              </a:rPr>
              <a:t>Association of Certified Fraud Examiners</a:t>
            </a:r>
            <a:br>
              <a:rPr lang="en-US" altLang="en-US" sz="3500" dirty="0">
                <a:solidFill>
                  <a:schemeClr val="bg1">
                    <a:lumMod val="95000"/>
                  </a:schemeClr>
                </a:solidFill>
              </a:rPr>
            </a:br>
            <a:r>
              <a:rPr lang="en-US" altLang="en-US" sz="3500" dirty="0">
                <a:solidFill>
                  <a:schemeClr val="bg1">
                    <a:lumMod val="95000"/>
                  </a:schemeClr>
                </a:solidFill>
              </a:rPr>
              <a:t>Occupational Fraud 2024:  Report to the Nations</a:t>
            </a:r>
          </a:p>
        </p:txBody>
      </p:sp>
      <p:sp>
        <p:nvSpPr>
          <p:cNvPr id="11267" name="Rectangle 3">
            <a:extLst>
              <a:ext uri="{FF2B5EF4-FFF2-40B4-BE49-F238E27FC236}">
                <a16:creationId xmlns:a16="http://schemas.microsoft.com/office/drawing/2014/main" id="{56675D4B-7C04-9A1B-61D9-400F56FB44EE}"/>
              </a:ext>
            </a:extLst>
          </p:cNvPr>
          <p:cNvSpPr>
            <a:spLocks noGrp="1"/>
          </p:cNvSpPr>
          <p:nvPr>
            <p:ph idx="1"/>
          </p:nvPr>
        </p:nvSpPr>
        <p:spPr>
          <a:xfrm>
            <a:off x="1011115" y="1724025"/>
            <a:ext cx="9196754" cy="4114802"/>
          </a:xfrm>
        </p:spPr>
        <p:txBody>
          <a:bodyPr>
            <a:noAutofit/>
          </a:bodyPr>
          <a:lstStyle/>
          <a:p>
            <a:pPr>
              <a:defRPr/>
            </a:pPr>
            <a:r>
              <a:rPr lang="en-US" altLang="en-US" dirty="0">
                <a:solidFill>
                  <a:schemeClr val="bg1">
                    <a:lumMod val="95000"/>
                  </a:schemeClr>
                </a:solidFill>
                <a:cs typeface="Times New Roman" panose="02020603050405020304" pitchFamily="18" charset="0"/>
              </a:rPr>
              <a:t>Median duration of a fraud scheme: 12 Months</a:t>
            </a:r>
          </a:p>
          <a:p>
            <a:pPr>
              <a:defRPr/>
            </a:pPr>
            <a:r>
              <a:rPr lang="en-US" altLang="en-US" dirty="0">
                <a:solidFill>
                  <a:schemeClr val="bg1">
                    <a:lumMod val="95000"/>
                  </a:schemeClr>
                </a:solidFill>
                <a:cs typeface="Times New Roman" panose="02020603050405020304" pitchFamily="18" charset="0"/>
              </a:rPr>
              <a:t>Asset misappropriation represents 89% of cases with a median loss of $120,000 or less</a:t>
            </a:r>
          </a:p>
          <a:p>
            <a:pPr>
              <a:defRPr/>
            </a:pPr>
            <a:r>
              <a:rPr lang="en-US" altLang="en-US" dirty="0">
                <a:solidFill>
                  <a:schemeClr val="bg1">
                    <a:lumMod val="95000"/>
                  </a:schemeClr>
                </a:solidFill>
                <a:cs typeface="Times New Roman" panose="02020603050405020304" pitchFamily="18" charset="0"/>
              </a:rPr>
              <a:t>Highest median losses from check and payment tampering.  Second highest from billing. </a:t>
            </a:r>
          </a:p>
          <a:p>
            <a:pPr>
              <a:defRPr/>
            </a:pPr>
            <a:r>
              <a:rPr lang="en-US" altLang="en-US" dirty="0">
                <a:solidFill>
                  <a:schemeClr val="bg1">
                    <a:lumMod val="95000"/>
                  </a:schemeClr>
                </a:solidFill>
                <a:cs typeface="Times New Roman" panose="02020603050405020304" pitchFamily="18" charset="0"/>
              </a:rPr>
              <a:t>Tips are by far the most common initial detection method (43% reported by tips; 52% of tips from employees)</a:t>
            </a:r>
          </a:p>
        </p:txBody>
      </p:sp>
      <p:sp>
        <p:nvSpPr>
          <p:cNvPr id="32772" name="Slide Number Placeholder 5">
            <a:extLst>
              <a:ext uri="{FF2B5EF4-FFF2-40B4-BE49-F238E27FC236}">
                <a16:creationId xmlns:a16="http://schemas.microsoft.com/office/drawing/2014/main" id="{A978D06B-D0BE-F465-432C-9FD87A4D834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500DCB9C-2F18-487E-AAE9-F3983ABAF22E}" type="slidenum">
              <a:rPr lang="en-US" altLang="en-US" sz="1400">
                <a:latin typeface="Times New Roman" panose="02020603050405020304" pitchFamily="18" charset="0"/>
              </a:rPr>
              <a:pPr fontAlgn="base">
                <a:lnSpc>
                  <a:spcPct val="100000"/>
                </a:lnSpc>
                <a:spcBef>
                  <a:spcPct val="0"/>
                </a:spcBef>
                <a:spcAft>
                  <a:spcPct val="0"/>
                </a:spcAft>
                <a:buClrTx/>
                <a:buFontTx/>
                <a:buNone/>
              </a:pPr>
              <a:t>6</a:t>
            </a:fld>
            <a:endParaRPr lang="en-US" altLang="en-US" sz="1400">
              <a:latin typeface="Times New Roman" panose="02020603050405020304" pitchFamily="18" charset="0"/>
            </a:endParaRPr>
          </a:p>
        </p:txBody>
      </p:sp>
      <p:sp>
        <p:nvSpPr>
          <p:cNvPr id="32773" name="TextBox 1">
            <a:extLst>
              <a:ext uri="{FF2B5EF4-FFF2-40B4-BE49-F238E27FC236}">
                <a16:creationId xmlns:a16="http://schemas.microsoft.com/office/drawing/2014/main" id="{E05ACBA2-C91E-46AB-3497-B636CF14CB80}"/>
              </a:ext>
            </a:extLst>
          </p:cNvPr>
          <p:cNvSpPr txBox="1">
            <a:spLocks noChangeArrowheads="1"/>
          </p:cNvSpPr>
          <p:nvPr/>
        </p:nvSpPr>
        <p:spPr bwMode="auto">
          <a:xfrm>
            <a:off x="2492645" y="5927635"/>
            <a:ext cx="6959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a:lnSpc>
                <a:spcPct val="100000"/>
              </a:lnSpc>
              <a:spcBef>
                <a:spcPct val="0"/>
              </a:spcBef>
              <a:buClrTx/>
              <a:buNone/>
            </a:pPr>
            <a:r>
              <a:rPr lang="en-US" sz="1400" dirty="0">
                <a:solidFill>
                  <a:schemeClr val="bg1"/>
                </a:solidFill>
                <a:hlinkClick r:id="rId3">
                  <a:extLst>
                    <a:ext uri="{A12FA001-AC4F-418D-AE19-62706E023703}">
                      <ahyp:hlinkClr xmlns:ahyp="http://schemas.microsoft.com/office/drawing/2018/hyperlinkcolor" val="tx"/>
                    </a:ext>
                  </a:extLst>
                </a:hlinkClick>
              </a:rPr>
              <a:t>2024-report-to-the-nations.pdf</a:t>
            </a:r>
            <a:endParaRPr lang="en-US" altLang="en-US" sz="1600" dirty="0">
              <a:solidFill>
                <a:schemeClr val="bg1"/>
              </a:solidFill>
              <a:latin typeface="Arial" panose="020B0604020202020204" pitchFamily="34" charset="0"/>
              <a:cs typeface="Arial" panose="020B0604020202020204" pitchFamily="34" charset="0"/>
            </a:endParaRPr>
          </a:p>
        </p:txBody>
      </p:sp>
    </p:spTree>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Number Placeholder 5">
            <a:extLst>
              <a:ext uri="{FF2B5EF4-FFF2-40B4-BE49-F238E27FC236}">
                <a16:creationId xmlns:a16="http://schemas.microsoft.com/office/drawing/2014/main" id="{2C760C24-395E-B8E4-1712-7899C2A2563E}"/>
              </a:ext>
            </a:extLst>
          </p:cNvPr>
          <p:cNvSpPr>
            <a:spLocks noGrp="1"/>
          </p:cNvSpPr>
          <p:nvPr>
            <p:ph type="sldNum" sz="quarter" idx="12"/>
          </p:nvPr>
        </p:nvSpPr>
        <p:spPr bwMode="auto">
          <a:xfrm>
            <a:off x="9409114" y="5873751"/>
            <a:ext cx="573087"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68DBB799-043B-4E78-A6FC-58A952C345E2}" type="slidenum">
              <a:rPr lang="en-US" altLang="en-US" sz="1400">
                <a:latin typeface="Times New Roman" panose="02020603050405020304" pitchFamily="18" charset="0"/>
              </a:rPr>
              <a:pPr fontAlgn="base">
                <a:lnSpc>
                  <a:spcPct val="100000"/>
                </a:lnSpc>
                <a:spcBef>
                  <a:spcPct val="0"/>
                </a:spcBef>
                <a:spcAft>
                  <a:spcPct val="0"/>
                </a:spcAft>
                <a:buClrTx/>
                <a:buFontTx/>
                <a:buNone/>
              </a:pPr>
              <a:t>7</a:t>
            </a:fld>
            <a:endParaRPr lang="en-US" altLang="en-US" sz="1400">
              <a:latin typeface="Times New Roman" panose="02020603050405020304" pitchFamily="18" charset="0"/>
            </a:endParaRPr>
          </a:p>
        </p:txBody>
      </p:sp>
      <p:pic>
        <p:nvPicPr>
          <p:cNvPr id="34819" name="Picture 6" descr="Timeline&#10;&#10;Description automatically generated">
            <a:extLst>
              <a:ext uri="{FF2B5EF4-FFF2-40B4-BE49-F238E27FC236}">
                <a16:creationId xmlns:a16="http://schemas.microsoft.com/office/drawing/2014/main" id="{2AA8CABF-F9D0-A250-831B-57783AD369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1151746"/>
            <a:ext cx="7924801" cy="5325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0" name="TextBox 7">
            <a:extLst>
              <a:ext uri="{FF2B5EF4-FFF2-40B4-BE49-F238E27FC236}">
                <a16:creationId xmlns:a16="http://schemas.microsoft.com/office/drawing/2014/main" id="{9296CAC2-DCB6-3165-94F5-4238AE8BB854}"/>
              </a:ext>
            </a:extLst>
          </p:cNvPr>
          <p:cNvSpPr txBox="1">
            <a:spLocks noChangeArrowheads="1"/>
          </p:cNvSpPr>
          <p:nvPr/>
        </p:nvSpPr>
        <p:spPr bwMode="auto">
          <a:xfrm>
            <a:off x="3390900" y="381001"/>
            <a:ext cx="54102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algn="ctr">
              <a:lnSpc>
                <a:spcPct val="100000"/>
              </a:lnSpc>
              <a:spcBef>
                <a:spcPct val="0"/>
              </a:spcBef>
              <a:buClrTx/>
              <a:buFontTx/>
              <a:buNone/>
            </a:pPr>
            <a:r>
              <a:rPr lang="en-US" altLang="en-US" sz="3600" dirty="0">
                <a:solidFill>
                  <a:schemeClr val="bg1">
                    <a:lumMod val="95000"/>
                  </a:schemeClr>
                </a:solidFill>
              </a:rPr>
              <a:t>Types of Business Fraud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1634C-2439-7076-F730-8C611DF1DF5D}"/>
              </a:ext>
            </a:extLst>
          </p:cNvPr>
          <p:cNvSpPr>
            <a:spLocks noGrp="1"/>
          </p:cNvSpPr>
          <p:nvPr>
            <p:ph type="title"/>
          </p:nvPr>
        </p:nvSpPr>
        <p:spPr>
          <a:xfrm>
            <a:off x="2133600" y="333375"/>
            <a:ext cx="7620000" cy="1041400"/>
          </a:xfrm>
        </p:spPr>
        <p:txBody>
          <a:bodyPr/>
          <a:lstStyle/>
          <a:p>
            <a:pPr>
              <a:defRPr/>
            </a:pPr>
            <a:r>
              <a:rPr lang="en-US" dirty="0">
                <a:solidFill>
                  <a:schemeClr val="bg1">
                    <a:lumMod val="95000"/>
                  </a:schemeClr>
                </a:solidFill>
              </a:rPr>
              <a:t>INTERNAL CONTROL examples</a:t>
            </a:r>
          </a:p>
        </p:txBody>
      </p:sp>
      <p:pic>
        <p:nvPicPr>
          <p:cNvPr id="36867" name="Content Placeholder 5">
            <a:extLst>
              <a:ext uri="{FF2B5EF4-FFF2-40B4-BE49-F238E27FC236}">
                <a16:creationId xmlns:a16="http://schemas.microsoft.com/office/drawing/2014/main" id="{401665DF-D3AA-0BEE-AAE5-55AC258A94BA}"/>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05026" y="1676400"/>
            <a:ext cx="5434013" cy="3810000"/>
          </a:xfrm>
        </p:spPr>
      </p:pic>
      <p:sp>
        <p:nvSpPr>
          <p:cNvPr id="36868" name="Slide Number Placeholder 3">
            <a:extLst>
              <a:ext uri="{FF2B5EF4-FFF2-40B4-BE49-F238E27FC236}">
                <a16:creationId xmlns:a16="http://schemas.microsoft.com/office/drawing/2014/main" id="{3F7B232C-4E64-19A7-D5E8-9A626111320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9D5E6C07-72B1-45F0-96A9-7FA11F317D1E}" type="slidenum">
              <a:rPr lang="en-US" altLang="en-US" sz="1400">
                <a:latin typeface="Times New Roman" panose="02020603050405020304" pitchFamily="18" charset="0"/>
                <a:cs typeface="Times New Roman" panose="02020603050405020304" pitchFamily="18" charset="0"/>
              </a:rPr>
              <a:pPr fontAlgn="base">
                <a:lnSpc>
                  <a:spcPct val="100000"/>
                </a:lnSpc>
                <a:spcBef>
                  <a:spcPct val="0"/>
                </a:spcBef>
                <a:spcAft>
                  <a:spcPct val="0"/>
                </a:spcAft>
                <a:buClrTx/>
                <a:buFontTx/>
                <a:buNone/>
              </a:pPr>
              <a:t>8</a:t>
            </a:fld>
            <a:endParaRPr lang="en-US" altLang="en-US" sz="140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0FA4FCF-BFFC-F6AD-8D1F-8DD4BAE84B8D}"/>
              </a:ext>
            </a:extLst>
          </p:cNvPr>
          <p:cNvSpPr txBox="1"/>
          <p:nvPr/>
        </p:nvSpPr>
        <p:spPr>
          <a:xfrm>
            <a:off x="7696200" y="1697039"/>
            <a:ext cx="2438400" cy="3970337"/>
          </a:xfrm>
          <a:prstGeom prst="rect">
            <a:avLst/>
          </a:prstGeom>
          <a:noFill/>
        </p:spPr>
        <p:txBody>
          <a:bodyPr>
            <a:spAutoFit/>
          </a:bodyPr>
          <a:lstStyle/>
          <a:p>
            <a:pPr marL="285750" indent="-285750">
              <a:buFont typeface="Arial" panose="020B0604020202020204" pitchFamily="34" charset="0"/>
              <a:buChar char="•"/>
              <a:defRPr/>
            </a:pPr>
            <a:r>
              <a:rPr lang="en-US" dirty="0">
                <a:solidFill>
                  <a:schemeClr val="bg1">
                    <a:lumMod val="95000"/>
                  </a:schemeClr>
                </a:solidFill>
              </a:rPr>
              <a:t>Training</a:t>
            </a:r>
          </a:p>
          <a:p>
            <a:pPr marL="285750" indent="-285750">
              <a:buFont typeface="Arial" panose="020B0604020202020204" pitchFamily="34" charset="0"/>
              <a:buChar char="•"/>
              <a:defRPr/>
            </a:pPr>
            <a:r>
              <a:rPr lang="en-US" dirty="0">
                <a:solidFill>
                  <a:schemeClr val="bg1">
                    <a:lumMod val="95000"/>
                  </a:schemeClr>
                </a:solidFill>
              </a:rPr>
              <a:t>Firewalls</a:t>
            </a:r>
          </a:p>
          <a:p>
            <a:pPr marL="285750" indent="-285750">
              <a:buFont typeface="Arial" panose="020B0604020202020204" pitchFamily="34" charset="0"/>
              <a:buChar char="•"/>
              <a:defRPr/>
            </a:pPr>
            <a:r>
              <a:rPr lang="en-US" dirty="0">
                <a:solidFill>
                  <a:schemeClr val="bg1">
                    <a:lumMod val="95000"/>
                  </a:schemeClr>
                </a:solidFill>
              </a:rPr>
              <a:t>Computer backups</a:t>
            </a:r>
          </a:p>
          <a:p>
            <a:pPr>
              <a:defRPr/>
            </a:pPr>
            <a:endParaRPr lang="en-US" dirty="0">
              <a:solidFill>
                <a:schemeClr val="bg1">
                  <a:lumMod val="95000"/>
                </a:schemeClr>
              </a:solidFill>
            </a:endParaRPr>
          </a:p>
          <a:p>
            <a:pPr>
              <a:defRPr/>
            </a:pPr>
            <a:endParaRPr lang="en-US" dirty="0">
              <a:solidFill>
                <a:schemeClr val="bg1">
                  <a:lumMod val="95000"/>
                </a:schemeClr>
              </a:solidFill>
            </a:endParaRPr>
          </a:p>
          <a:p>
            <a:pPr marL="285750" indent="-285750">
              <a:buFont typeface="Arial" panose="020B0604020202020204" pitchFamily="34" charset="0"/>
              <a:buChar char="•"/>
              <a:defRPr/>
            </a:pPr>
            <a:r>
              <a:rPr lang="en-US" dirty="0">
                <a:solidFill>
                  <a:schemeClr val="bg1">
                    <a:lumMod val="95000"/>
                  </a:schemeClr>
                </a:solidFill>
              </a:rPr>
              <a:t>Internal audits</a:t>
            </a:r>
          </a:p>
          <a:p>
            <a:pPr marL="285750" indent="-285750">
              <a:buFont typeface="Arial" panose="020B0604020202020204" pitchFamily="34" charset="0"/>
              <a:buChar char="•"/>
              <a:defRPr/>
            </a:pPr>
            <a:r>
              <a:rPr lang="en-US" dirty="0">
                <a:solidFill>
                  <a:schemeClr val="bg1">
                    <a:lumMod val="95000"/>
                  </a:schemeClr>
                </a:solidFill>
              </a:rPr>
              <a:t>Reviews</a:t>
            </a:r>
          </a:p>
          <a:p>
            <a:pPr marL="285750" indent="-285750">
              <a:buFont typeface="Arial" panose="020B0604020202020204" pitchFamily="34" charset="0"/>
              <a:buChar char="•"/>
              <a:defRPr/>
            </a:pPr>
            <a:r>
              <a:rPr lang="en-US" dirty="0">
                <a:solidFill>
                  <a:schemeClr val="bg1">
                    <a:lumMod val="95000"/>
                  </a:schemeClr>
                </a:solidFill>
              </a:rPr>
              <a:t>Reconciliations</a:t>
            </a:r>
          </a:p>
          <a:p>
            <a:pPr marL="285750" indent="-285750">
              <a:buFont typeface="Arial" panose="020B0604020202020204" pitchFamily="34" charset="0"/>
              <a:buChar char="•"/>
              <a:defRPr/>
            </a:pPr>
            <a:r>
              <a:rPr lang="en-US" dirty="0">
                <a:solidFill>
                  <a:schemeClr val="bg1">
                    <a:lumMod val="95000"/>
                  </a:schemeClr>
                </a:solidFill>
              </a:rPr>
              <a:t>Physical inventories</a:t>
            </a:r>
          </a:p>
          <a:p>
            <a:pPr>
              <a:defRPr/>
            </a:pPr>
            <a:endParaRPr lang="en-US" dirty="0">
              <a:solidFill>
                <a:schemeClr val="bg1">
                  <a:lumMod val="95000"/>
                </a:schemeClr>
              </a:solidFill>
            </a:endParaRPr>
          </a:p>
          <a:p>
            <a:pPr marL="285750" indent="-285750">
              <a:buFont typeface="Arial" panose="020B0604020202020204" pitchFamily="34" charset="0"/>
              <a:buChar char="•"/>
              <a:defRPr/>
            </a:pPr>
            <a:r>
              <a:rPr lang="en-US" dirty="0">
                <a:solidFill>
                  <a:schemeClr val="bg1">
                    <a:lumMod val="95000"/>
                  </a:schemeClr>
                </a:solidFill>
              </a:rPr>
              <a:t>Software modifications</a:t>
            </a:r>
          </a:p>
          <a:p>
            <a:pPr marL="285750" indent="-285750">
              <a:buFont typeface="Arial" panose="020B0604020202020204" pitchFamily="34" charset="0"/>
              <a:buChar char="•"/>
              <a:defRPr/>
            </a:pPr>
            <a:r>
              <a:rPr lang="en-US" dirty="0">
                <a:solidFill>
                  <a:schemeClr val="bg1">
                    <a:lumMod val="95000"/>
                  </a:schemeClr>
                </a:solidFill>
              </a:rPr>
              <a:t>New policies</a:t>
            </a:r>
          </a:p>
          <a:p>
            <a:pPr marL="285750" indent="-285750">
              <a:buFont typeface="Arial" panose="020B0604020202020204" pitchFamily="34" charset="0"/>
              <a:buChar char="•"/>
              <a:defRPr/>
            </a:pPr>
            <a:r>
              <a:rPr lang="en-US" dirty="0">
                <a:solidFill>
                  <a:schemeClr val="bg1">
                    <a:lumMod val="95000"/>
                  </a:schemeClr>
                </a:solidFill>
              </a:rPr>
              <a:t>Disciplinary action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EB5FBF8D-F650-FED5-2220-5E5B2E226AA5}"/>
              </a:ext>
            </a:extLst>
          </p:cNvPr>
          <p:cNvSpPr>
            <a:spLocks noGrp="1"/>
          </p:cNvSpPr>
          <p:nvPr>
            <p:ph type="title"/>
          </p:nvPr>
        </p:nvSpPr>
        <p:spPr>
          <a:xfrm>
            <a:off x="2209800" y="619126"/>
            <a:ext cx="7772400" cy="1285875"/>
          </a:xfrm>
        </p:spPr>
        <p:txBody>
          <a:bodyPr>
            <a:normAutofit fontScale="90000"/>
          </a:bodyPr>
          <a:lstStyle/>
          <a:p>
            <a:pPr>
              <a:defRPr/>
            </a:pPr>
            <a:r>
              <a:rPr lang="en-US" altLang="en-US" dirty="0">
                <a:solidFill>
                  <a:schemeClr val="bg1">
                    <a:lumMod val="95000"/>
                  </a:schemeClr>
                </a:solidFill>
              </a:rPr>
              <a:t>5 Keys to Internal Control Standards</a:t>
            </a:r>
          </a:p>
        </p:txBody>
      </p:sp>
      <p:sp>
        <p:nvSpPr>
          <p:cNvPr id="19459" name="Rectangle 3">
            <a:extLst>
              <a:ext uri="{FF2B5EF4-FFF2-40B4-BE49-F238E27FC236}">
                <a16:creationId xmlns:a16="http://schemas.microsoft.com/office/drawing/2014/main" id="{B48EB2E6-5AE1-3CCC-D92F-458DE30D44D6}"/>
              </a:ext>
            </a:extLst>
          </p:cNvPr>
          <p:cNvSpPr>
            <a:spLocks noGrp="1"/>
          </p:cNvSpPr>
          <p:nvPr>
            <p:ph idx="1"/>
          </p:nvPr>
        </p:nvSpPr>
        <p:spPr>
          <a:xfrm>
            <a:off x="2209800" y="2366963"/>
            <a:ext cx="4495800" cy="3871912"/>
          </a:xfrm>
        </p:spPr>
        <p:txBody>
          <a:bodyPr/>
          <a:lstStyle/>
          <a:p>
            <a:pPr marL="0" indent="0">
              <a:buNone/>
              <a:defRPr/>
            </a:pPr>
            <a:r>
              <a:rPr lang="en-US" altLang="en-US" dirty="0">
                <a:solidFill>
                  <a:schemeClr val="bg1">
                    <a:lumMod val="95000"/>
                  </a:schemeClr>
                </a:solidFill>
              </a:rPr>
              <a:t>1. Establish a Control Environment</a:t>
            </a:r>
          </a:p>
          <a:p>
            <a:pPr lvl="1">
              <a:defRPr/>
            </a:pPr>
            <a:r>
              <a:rPr lang="en-US" altLang="en-US" dirty="0">
                <a:solidFill>
                  <a:schemeClr val="bg1">
                    <a:lumMod val="95000"/>
                  </a:schemeClr>
                </a:solidFill>
              </a:rPr>
              <a:t>Promote ethical standards</a:t>
            </a:r>
          </a:p>
          <a:p>
            <a:pPr lvl="1">
              <a:defRPr/>
            </a:pPr>
            <a:r>
              <a:rPr lang="en-US" altLang="en-US" dirty="0">
                <a:solidFill>
                  <a:schemeClr val="bg1">
                    <a:lumMod val="95000"/>
                  </a:schemeClr>
                </a:solidFill>
              </a:rPr>
              <a:t>Establish accountability policies</a:t>
            </a:r>
          </a:p>
          <a:p>
            <a:pPr lvl="1">
              <a:defRPr/>
            </a:pPr>
            <a:r>
              <a:rPr lang="en-US" altLang="en-US" dirty="0">
                <a:solidFill>
                  <a:schemeClr val="bg1">
                    <a:lumMod val="95000"/>
                  </a:schemeClr>
                </a:solidFill>
              </a:rPr>
              <a:t>Establish a chain of command</a:t>
            </a:r>
          </a:p>
          <a:p>
            <a:pPr lvl="1">
              <a:defRPr/>
            </a:pPr>
            <a:r>
              <a:rPr lang="en-US" altLang="en-US" dirty="0">
                <a:solidFill>
                  <a:schemeClr val="bg1">
                    <a:lumMod val="95000"/>
                  </a:schemeClr>
                </a:solidFill>
              </a:rPr>
              <a:t>Emphasis on compliance</a:t>
            </a:r>
          </a:p>
          <a:p>
            <a:pPr lvl="1">
              <a:defRPr/>
            </a:pPr>
            <a:r>
              <a:rPr lang="en-US" altLang="en-US" dirty="0">
                <a:solidFill>
                  <a:schemeClr val="bg1">
                    <a:lumMod val="95000"/>
                  </a:schemeClr>
                </a:solidFill>
              </a:rPr>
              <a:t>Hold individuals accountable for their actions	</a:t>
            </a:r>
          </a:p>
        </p:txBody>
      </p:sp>
      <p:sp>
        <p:nvSpPr>
          <p:cNvPr id="37892" name="Slide Number Placeholder 5">
            <a:extLst>
              <a:ext uri="{FF2B5EF4-FFF2-40B4-BE49-F238E27FC236}">
                <a16:creationId xmlns:a16="http://schemas.microsoft.com/office/drawing/2014/main" id="{40FDB2D9-1C25-BE97-B34A-E143ACAF0E4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0DD9FD78-7C65-45A6-8CD2-DFC2F5C7DC87}" type="slidenum">
              <a:rPr lang="en-US" altLang="en-US" sz="1400">
                <a:latin typeface="Times New Roman" panose="02020603050405020304" pitchFamily="18" charset="0"/>
              </a:rPr>
              <a:pPr fontAlgn="base">
                <a:lnSpc>
                  <a:spcPct val="100000"/>
                </a:lnSpc>
                <a:spcBef>
                  <a:spcPct val="0"/>
                </a:spcBef>
                <a:spcAft>
                  <a:spcPct val="0"/>
                </a:spcAft>
                <a:buClrTx/>
                <a:buFontTx/>
                <a:buNone/>
              </a:pPr>
              <a:t>9</a:t>
            </a:fld>
            <a:endParaRPr lang="en-US" altLang="en-US" sz="1400">
              <a:latin typeface="Times New Roman" panose="02020603050405020304" pitchFamily="18" charset="0"/>
            </a:endParaRPr>
          </a:p>
        </p:txBody>
      </p:sp>
      <p:pic>
        <p:nvPicPr>
          <p:cNvPr id="37893" name="Picture 2" descr="A picture containing text, sky, sign, outdoor&#10;&#10;Description automatically generated">
            <a:extLst>
              <a:ext uri="{FF2B5EF4-FFF2-40B4-BE49-F238E27FC236}">
                <a16:creationId xmlns:a16="http://schemas.microsoft.com/office/drawing/2014/main" id="{1F40C335-077C-2870-DABA-238E005C25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1800" y="2819400"/>
            <a:ext cx="36576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0CB454C3-4D26-3F47-A939-C73D1AE6C615}"/>
              </a:ext>
            </a:extLst>
          </p:cNvPr>
          <p:cNvSpPr>
            <a:spLocks noGrp="1"/>
          </p:cNvSpPr>
          <p:nvPr>
            <p:ph type="title"/>
          </p:nvPr>
        </p:nvSpPr>
        <p:spPr>
          <a:xfrm>
            <a:off x="2077915" y="460865"/>
            <a:ext cx="7772400" cy="699720"/>
          </a:xfrm>
        </p:spPr>
        <p:txBody>
          <a:bodyPr>
            <a:normAutofit fontScale="90000"/>
          </a:bodyPr>
          <a:lstStyle/>
          <a:p>
            <a:pPr>
              <a:defRPr/>
            </a:pPr>
            <a:r>
              <a:rPr lang="en-US" altLang="en-US" dirty="0">
                <a:solidFill>
                  <a:schemeClr val="bg1">
                    <a:lumMod val="95000"/>
                  </a:schemeClr>
                </a:solidFill>
              </a:rPr>
              <a:t>5 Keys to Internal Control Standards</a:t>
            </a:r>
          </a:p>
        </p:txBody>
      </p:sp>
      <p:sp>
        <p:nvSpPr>
          <p:cNvPr id="21507" name="Rectangle 3">
            <a:extLst>
              <a:ext uri="{FF2B5EF4-FFF2-40B4-BE49-F238E27FC236}">
                <a16:creationId xmlns:a16="http://schemas.microsoft.com/office/drawing/2014/main" id="{D83297D6-BC49-6187-A2E4-A5790FA791FA}"/>
              </a:ext>
            </a:extLst>
          </p:cNvPr>
          <p:cNvSpPr>
            <a:spLocks noGrp="1"/>
          </p:cNvSpPr>
          <p:nvPr>
            <p:ph idx="1"/>
          </p:nvPr>
        </p:nvSpPr>
        <p:spPr>
          <a:xfrm>
            <a:off x="838199" y="1227993"/>
            <a:ext cx="10609385" cy="2323246"/>
          </a:xfrm>
        </p:spPr>
        <p:txBody>
          <a:bodyPr>
            <a:normAutofit lnSpcReduction="10000"/>
          </a:bodyPr>
          <a:lstStyle/>
          <a:p>
            <a:pPr marL="0" indent="0">
              <a:buNone/>
              <a:defRPr/>
            </a:pPr>
            <a:r>
              <a:rPr lang="en-US" altLang="en-US" dirty="0">
                <a:solidFill>
                  <a:schemeClr val="bg1">
                    <a:lumMod val="95000"/>
                  </a:schemeClr>
                </a:solidFill>
              </a:rPr>
              <a:t>2. Conduct Periodic Risk Assessments</a:t>
            </a:r>
          </a:p>
          <a:p>
            <a:pPr lvl="1">
              <a:defRPr/>
            </a:pPr>
            <a:r>
              <a:rPr lang="en-US" altLang="en-US" dirty="0">
                <a:solidFill>
                  <a:schemeClr val="bg1">
                    <a:lumMod val="95000"/>
                  </a:schemeClr>
                </a:solidFill>
              </a:rPr>
              <a:t>Periodically identify risks to operations and performance</a:t>
            </a:r>
          </a:p>
          <a:p>
            <a:pPr lvl="1">
              <a:defRPr/>
            </a:pPr>
            <a:r>
              <a:rPr lang="en-US" altLang="en-US" dirty="0">
                <a:solidFill>
                  <a:schemeClr val="bg1">
                    <a:lumMod val="95000"/>
                  </a:schemeClr>
                </a:solidFill>
              </a:rPr>
              <a:t>Brainstorm with staff to determine risks and rank them</a:t>
            </a:r>
          </a:p>
          <a:p>
            <a:pPr lvl="1">
              <a:defRPr/>
            </a:pPr>
            <a:r>
              <a:rPr lang="en-US" altLang="en-US" dirty="0">
                <a:solidFill>
                  <a:schemeClr val="bg1">
                    <a:lumMod val="95000"/>
                  </a:schemeClr>
                </a:solidFill>
              </a:rPr>
              <a:t>Discuss controls or other actions needed to eliminate or reduce the risks</a:t>
            </a:r>
          </a:p>
          <a:p>
            <a:pPr lvl="1">
              <a:defRPr/>
            </a:pPr>
            <a:r>
              <a:rPr lang="en-US" altLang="en-US" dirty="0">
                <a:solidFill>
                  <a:schemeClr val="bg1">
                    <a:lumMod val="95000"/>
                  </a:schemeClr>
                </a:solidFill>
              </a:rPr>
              <a:t>Develop corrective </a:t>
            </a:r>
          </a:p>
          <a:p>
            <a:pPr marL="457200" lvl="1" indent="0">
              <a:buNone/>
              <a:defRPr/>
            </a:pPr>
            <a:r>
              <a:rPr lang="en-US" altLang="en-US" dirty="0">
                <a:solidFill>
                  <a:schemeClr val="bg1">
                    <a:lumMod val="95000"/>
                  </a:schemeClr>
                </a:solidFill>
              </a:rPr>
              <a:t>    actions	</a:t>
            </a:r>
          </a:p>
        </p:txBody>
      </p:sp>
      <p:sp>
        <p:nvSpPr>
          <p:cNvPr id="39940" name="Slide Number Placeholder 5">
            <a:extLst>
              <a:ext uri="{FF2B5EF4-FFF2-40B4-BE49-F238E27FC236}">
                <a16:creationId xmlns:a16="http://schemas.microsoft.com/office/drawing/2014/main" id="{28FA929F-66EB-1772-00B8-2BF288B3192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6730FF9A-3F1A-4EFB-BEC0-0766793925DF}" type="slidenum">
              <a:rPr lang="en-US" altLang="en-US" sz="1400">
                <a:latin typeface="Times New Roman" panose="02020603050405020304" pitchFamily="18" charset="0"/>
              </a:rPr>
              <a:pPr fontAlgn="base">
                <a:lnSpc>
                  <a:spcPct val="100000"/>
                </a:lnSpc>
                <a:spcBef>
                  <a:spcPct val="0"/>
                </a:spcBef>
                <a:spcAft>
                  <a:spcPct val="0"/>
                </a:spcAft>
                <a:buClrTx/>
                <a:buFontTx/>
                <a:buNone/>
              </a:pPr>
              <a:t>10</a:t>
            </a:fld>
            <a:endParaRPr lang="en-US" altLang="en-US" sz="1400">
              <a:latin typeface="Times New Roman" panose="02020603050405020304" pitchFamily="18" charset="0"/>
            </a:endParaRPr>
          </a:p>
        </p:txBody>
      </p:sp>
      <p:pic>
        <p:nvPicPr>
          <p:cNvPr id="39941" name="Picture 2" descr="Diagram&#10;&#10;Description automatically generated">
            <a:extLst>
              <a:ext uri="{FF2B5EF4-FFF2-40B4-BE49-F238E27FC236}">
                <a16:creationId xmlns:a16="http://schemas.microsoft.com/office/drawing/2014/main" id="{C99B2E23-BA6A-33C5-D828-085219AEBD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22889" y="3717060"/>
            <a:ext cx="3865073" cy="2898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27565C42-26A0-25A9-7D18-798D8DC48554}"/>
              </a:ext>
            </a:extLst>
          </p:cNvPr>
          <p:cNvSpPr>
            <a:spLocks noGrp="1"/>
          </p:cNvSpPr>
          <p:nvPr>
            <p:ph type="title"/>
          </p:nvPr>
        </p:nvSpPr>
        <p:spPr>
          <a:xfrm>
            <a:off x="2209800" y="619126"/>
            <a:ext cx="7772400" cy="1381125"/>
          </a:xfrm>
        </p:spPr>
        <p:txBody>
          <a:bodyPr/>
          <a:lstStyle/>
          <a:p>
            <a:pPr>
              <a:defRPr/>
            </a:pPr>
            <a:r>
              <a:rPr lang="en-US" altLang="en-US" dirty="0">
                <a:solidFill>
                  <a:schemeClr val="bg1">
                    <a:lumMod val="95000"/>
                  </a:schemeClr>
                </a:solidFill>
              </a:rPr>
              <a:t>5 Keys to Internal Control Standards</a:t>
            </a:r>
          </a:p>
        </p:txBody>
      </p:sp>
      <p:sp>
        <p:nvSpPr>
          <p:cNvPr id="23555" name="Rectangle 3">
            <a:extLst>
              <a:ext uri="{FF2B5EF4-FFF2-40B4-BE49-F238E27FC236}">
                <a16:creationId xmlns:a16="http://schemas.microsoft.com/office/drawing/2014/main" id="{FC58FAA0-3E72-1269-1D21-C9DAAB80EB04}"/>
              </a:ext>
            </a:extLst>
          </p:cNvPr>
          <p:cNvSpPr>
            <a:spLocks noGrp="1"/>
          </p:cNvSpPr>
          <p:nvPr>
            <p:ph idx="1"/>
          </p:nvPr>
        </p:nvSpPr>
        <p:spPr>
          <a:xfrm>
            <a:off x="4610100" y="2214563"/>
            <a:ext cx="6026150" cy="4195762"/>
          </a:xfrm>
        </p:spPr>
        <p:txBody>
          <a:bodyPr>
            <a:normAutofit fontScale="92500" lnSpcReduction="20000"/>
          </a:bodyPr>
          <a:lstStyle/>
          <a:p>
            <a:pPr marL="0" indent="0">
              <a:buNone/>
              <a:defRPr/>
            </a:pPr>
            <a:r>
              <a:rPr lang="en-US" altLang="en-US" dirty="0">
                <a:solidFill>
                  <a:schemeClr val="bg1">
                    <a:lumMod val="95000"/>
                  </a:schemeClr>
                </a:solidFill>
              </a:rPr>
              <a:t>3. Implement Control Activities</a:t>
            </a:r>
          </a:p>
          <a:p>
            <a:pPr lvl="1">
              <a:defRPr/>
            </a:pPr>
            <a:r>
              <a:rPr lang="en-US" altLang="en-US" dirty="0">
                <a:solidFill>
                  <a:schemeClr val="bg1">
                    <a:lumMod val="95000"/>
                  </a:schemeClr>
                </a:solidFill>
              </a:rPr>
              <a:t>Establish responsibility through organizational structure, and assign each task to only one person</a:t>
            </a:r>
          </a:p>
          <a:p>
            <a:pPr lvl="1">
              <a:defRPr/>
            </a:pPr>
            <a:r>
              <a:rPr lang="en-US" altLang="en-US" dirty="0">
                <a:solidFill>
                  <a:schemeClr val="bg1">
                    <a:lumMod val="95000"/>
                  </a:schemeClr>
                </a:solidFill>
              </a:rPr>
              <a:t>Establish recordkeeping</a:t>
            </a:r>
          </a:p>
          <a:p>
            <a:pPr lvl="2">
              <a:defRPr/>
            </a:pPr>
            <a:r>
              <a:rPr lang="en-US" altLang="en-US" dirty="0">
                <a:solidFill>
                  <a:schemeClr val="bg1">
                    <a:lumMod val="95000"/>
                  </a:schemeClr>
                </a:solidFill>
              </a:rPr>
              <a:t>Document all expenditures</a:t>
            </a:r>
          </a:p>
          <a:p>
            <a:pPr lvl="1">
              <a:defRPr/>
            </a:pPr>
            <a:r>
              <a:rPr lang="en-US" altLang="en-US" dirty="0">
                <a:solidFill>
                  <a:schemeClr val="bg1">
                    <a:lumMod val="95000"/>
                  </a:schemeClr>
                </a:solidFill>
              </a:rPr>
              <a:t>Create policies and procedures</a:t>
            </a:r>
          </a:p>
          <a:p>
            <a:pPr lvl="2">
              <a:defRPr/>
            </a:pPr>
            <a:r>
              <a:rPr lang="en-US" altLang="en-US" dirty="0">
                <a:solidFill>
                  <a:schemeClr val="bg1">
                    <a:lumMod val="95000"/>
                  </a:schemeClr>
                </a:solidFill>
              </a:rPr>
              <a:t>Written instructions with directives to follow them. Review annually.</a:t>
            </a:r>
          </a:p>
          <a:p>
            <a:pPr lvl="1">
              <a:defRPr/>
            </a:pPr>
            <a:r>
              <a:rPr lang="en-US" altLang="en-US" dirty="0">
                <a:solidFill>
                  <a:schemeClr val="bg1">
                    <a:lumMod val="95000"/>
                  </a:schemeClr>
                </a:solidFill>
              </a:rPr>
              <a:t>Implement segregation of duties</a:t>
            </a:r>
          </a:p>
          <a:p>
            <a:pPr lvl="2">
              <a:defRPr/>
            </a:pPr>
            <a:r>
              <a:rPr lang="en-US" altLang="en-US" dirty="0">
                <a:solidFill>
                  <a:schemeClr val="bg1">
                    <a:lumMod val="95000"/>
                  </a:schemeClr>
                </a:solidFill>
              </a:rPr>
              <a:t>Do not make any single employee responsible for all parts of the process</a:t>
            </a:r>
          </a:p>
          <a:p>
            <a:pPr lvl="2">
              <a:defRPr/>
            </a:pPr>
            <a:r>
              <a:rPr lang="en-US" altLang="en-US" dirty="0">
                <a:solidFill>
                  <a:schemeClr val="bg1">
                    <a:lumMod val="95000"/>
                  </a:schemeClr>
                </a:solidFill>
              </a:rPr>
              <a:t>Compensating controls, such as secondary signoffs can be utilized when separation is not possible</a:t>
            </a:r>
          </a:p>
        </p:txBody>
      </p:sp>
      <p:sp>
        <p:nvSpPr>
          <p:cNvPr id="41988" name="Slide Number Placeholder 5">
            <a:extLst>
              <a:ext uri="{FF2B5EF4-FFF2-40B4-BE49-F238E27FC236}">
                <a16:creationId xmlns:a16="http://schemas.microsoft.com/office/drawing/2014/main" id="{04C7548F-AEB7-45D6-A500-9C048C6E964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FF1CCDBC-A3AA-4FBF-B4AE-6EBF512A91DC}" type="slidenum">
              <a:rPr lang="en-US" altLang="en-US" sz="1400">
                <a:latin typeface="Times New Roman" panose="02020603050405020304" pitchFamily="18" charset="0"/>
              </a:rPr>
              <a:pPr fontAlgn="base">
                <a:lnSpc>
                  <a:spcPct val="100000"/>
                </a:lnSpc>
                <a:spcBef>
                  <a:spcPct val="0"/>
                </a:spcBef>
                <a:spcAft>
                  <a:spcPct val="0"/>
                </a:spcAft>
                <a:buClrTx/>
                <a:buFontTx/>
                <a:buNone/>
              </a:pPr>
              <a:t>11</a:t>
            </a:fld>
            <a:endParaRPr lang="en-US" altLang="en-US" sz="1400">
              <a:latin typeface="Times New Roman" panose="02020603050405020304" pitchFamily="18" charset="0"/>
            </a:endParaRPr>
          </a:p>
        </p:txBody>
      </p:sp>
      <p:pic>
        <p:nvPicPr>
          <p:cNvPr id="41989" name="Picture 2" descr="Logo&#10;&#10;Description automatically generated">
            <a:extLst>
              <a:ext uri="{FF2B5EF4-FFF2-40B4-BE49-F238E27FC236}">
                <a16:creationId xmlns:a16="http://schemas.microsoft.com/office/drawing/2014/main" id="{DF76BD62-AB56-3CAC-D542-9B5606460A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84350" y="4146550"/>
            <a:ext cx="3251200"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0" name="Picture 4" descr="Diagram&#10;&#10;Description automatically generated">
            <a:extLst>
              <a:ext uri="{FF2B5EF4-FFF2-40B4-BE49-F238E27FC236}">
                <a16:creationId xmlns:a16="http://schemas.microsoft.com/office/drawing/2014/main" id="{B6EE3CBF-01C8-30D9-6D3E-684E4DD2CD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16101" y="2335214"/>
            <a:ext cx="2836863"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32E65447-D546-F4E5-4196-89BB21696829}"/>
              </a:ext>
            </a:extLst>
          </p:cNvPr>
          <p:cNvSpPr>
            <a:spLocks noGrp="1"/>
          </p:cNvSpPr>
          <p:nvPr>
            <p:ph type="title"/>
          </p:nvPr>
        </p:nvSpPr>
        <p:spPr>
          <a:xfrm>
            <a:off x="2209800" y="619127"/>
            <a:ext cx="7772400" cy="1033828"/>
          </a:xfrm>
        </p:spPr>
        <p:txBody>
          <a:bodyPr>
            <a:normAutofit fontScale="90000"/>
          </a:bodyPr>
          <a:lstStyle/>
          <a:p>
            <a:pPr>
              <a:defRPr/>
            </a:pPr>
            <a:r>
              <a:rPr lang="en-US" altLang="en-US" dirty="0">
                <a:solidFill>
                  <a:schemeClr val="bg1">
                    <a:lumMod val="95000"/>
                  </a:schemeClr>
                </a:solidFill>
              </a:rPr>
              <a:t>5 Keys to Internal Control Standards</a:t>
            </a:r>
          </a:p>
        </p:txBody>
      </p:sp>
      <p:sp>
        <p:nvSpPr>
          <p:cNvPr id="25603" name="Rectangle 3">
            <a:extLst>
              <a:ext uri="{FF2B5EF4-FFF2-40B4-BE49-F238E27FC236}">
                <a16:creationId xmlns:a16="http://schemas.microsoft.com/office/drawing/2014/main" id="{88CA831B-667C-7A26-2D0A-1613DA79254D}"/>
              </a:ext>
            </a:extLst>
          </p:cNvPr>
          <p:cNvSpPr>
            <a:spLocks noGrp="1"/>
          </p:cNvSpPr>
          <p:nvPr>
            <p:ph idx="1"/>
          </p:nvPr>
        </p:nvSpPr>
        <p:spPr>
          <a:xfrm>
            <a:off x="1210164" y="1751258"/>
            <a:ext cx="6711950" cy="4195762"/>
          </a:xfrm>
        </p:spPr>
        <p:txBody>
          <a:bodyPr/>
          <a:lstStyle/>
          <a:p>
            <a:pPr marL="0" indent="0">
              <a:buNone/>
              <a:defRPr/>
            </a:pPr>
            <a:r>
              <a:rPr lang="en-US" altLang="en-US" dirty="0">
                <a:solidFill>
                  <a:schemeClr val="bg1">
                    <a:lumMod val="95000"/>
                  </a:schemeClr>
                </a:solidFill>
              </a:rPr>
              <a:t>4. Information and Communication Systems</a:t>
            </a:r>
          </a:p>
          <a:p>
            <a:pPr lvl="1">
              <a:defRPr/>
            </a:pPr>
            <a:r>
              <a:rPr lang="en-US" altLang="en-US" dirty="0">
                <a:solidFill>
                  <a:schemeClr val="bg1">
                    <a:lumMod val="95000"/>
                  </a:schemeClr>
                </a:solidFill>
              </a:rPr>
              <a:t>Relevant and reliable information throughout the organization to track operations and compliance</a:t>
            </a:r>
          </a:p>
          <a:p>
            <a:pPr lvl="1">
              <a:defRPr/>
            </a:pPr>
            <a:r>
              <a:rPr lang="en-US" altLang="en-US" dirty="0">
                <a:solidFill>
                  <a:schemeClr val="bg1">
                    <a:lumMod val="95000"/>
                  </a:schemeClr>
                </a:solidFill>
              </a:rPr>
              <a:t>Establish separate lines of communication both externally and internally such as fraud and ethics hotlines for confidential information.</a:t>
            </a:r>
          </a:p>
          <a:p>
            <a:pPr lvl="1">
              <a:defRPr/>
            </a:pPr>
            <a:r>
              <a:rPr lang="en-US" altLang="en-US" dirty="0">
                <a:solidFill>
                  <a:schemeClr val="bg1">
                    <a:lumMod val="95000"/>
                  </a:schemeClr>
                </a:solidFill>
              </a:rPr>
              <a:t>Inform employees how reports of unethical behavior are handled</a:t>
            </a:r>
          </a:p>
          <a:p>
            <a:pPr marL="457200" lvl="1" indent="0">
              <a:buNone/>
              <a:defRPr/>
            </a:pPr>
            <a:r>
              <a:rPr lang="en-US" altLang="en-US" dirty="0">
                <a:solidFill>
                  <a:schemeClr val="bg1">
                    <a:lumMod val="95000"/>
                  </a:schemeClr>
                </a:solidFill>
              </a:rPr>
              <a:t>   and how the chain of </a:t>
            </a:r>
          </a:p>
          <a:p>
            <a:pPr marL="457200" lvl="1" indent="0">
              <a:buNone/>
              <a:defRPr/>
            </a:pPr>
            <a:r>
              <a:rPr lang="en-US" altLang="en-US" dirty="0">
                <a:solidFill>
                  <a:schemeClr val="bg1">
                    <a:lumMod val="95000"/>
                  </a:schemeClr>
                </a:solidFill>
              </a:rPr>
              <a:t>   command operates</a:t>
            </a:r>
          </a:p>
          <a:p>
            <a:pPr lvl="1">
              <a:defRPr/>
            </a:pPr>
            <a:endParaRPr lang="en-US" altLang="en-US" dirty="0">
              <a:solidFill>
                <a:schemeClr val="bg1">
                  <a:lumMod val="95000"/>
                </a:schemeClr>
              </a:solidFill>
            </a:endParaRPr>
          </a:p>
        </p:txBody>
      </p:sp>
      <p:sp>
        <p:nvSpPr>
          <p:cNvPr id="44036" name="Slide Number Placeholder 5">
            <a:extLst>
              <a:ext uri="{FF2B5EF4-FFF2-40B4-BE49-F238E27FC236}">
                <a16:creationId xmlns:a16="http://schemas.microsoft.com/office/drawing/2014/main" id="{17B75607-48DD-2206-64D5-49A064EA90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8FA7B248-4854-401B-A406-74AD7E3EB6EC}" type="slidenum">
              <a:rPr lang="en-US" altLang="en-US" sz="1400">
                <a:latin typeface="Times New Roman" panose="02020603050405020304" pitchFamily="18" charset="0"/>
              </a:rPr>
              <a:pPr fontAlgn="base">
                <a:lnSpc>
                  <a:spcPct val="100000"/>
                </a:lnSpc>
                <a:spcBef>
                  <a:spcPct val="0"/>
                </a:spcBef>
                <a:spcAft>
                  <a:spcPct val="0"/>
                </a:spcAft>
                <a:buClrTx/>
                <a:buFontTx/>
                <a:buNone/>
              </a:pPr>
              <a:t>12</a:t>
            </a:fld>
            <a:endParaRPr lang="en-US" altLang="en-US" sz="1400">
              <a:latin typeface="Times New Roman" panose="02020603050405020304" pitchFamily="18" charset="0"/>
            </a:endParaRPr>
          </a:p>
        </p:txBody>
      </p:sp>
      <p:pic>
        <p:nvPicPr>
          <p:cNvPr id="44037" name="Picture 2" descr="A picture containing text, indoor&#10;&#10;Description automatically generated">
            <a:extLst>
              <a:ext uri="{FF2B5EF4-FFF2-40B4-BE49-F238E27FC236}">
                <a16:creationId xmlns:a16="http://schemas.microsoft.com/office/drawing/2014/main" id="{7B94ECE4-56E3-C139-6BD1-71F681E158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1" y="4740275"/>
            <a:ext cx="3522663" cy="198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Number Placeholder 5">
            <a:extLst>
              <a:ext uri="{FF2B5EF4-FFF2-40B4-BE49-F238E27FC236}">
                <a16:creationId xmlns:a16="http://schemas.microsoft.com/office/drawing/2014/main" id="{06C359DF-BAFC-DB30-8AC5-9D7223DA760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4E3DA6B1-5ED1-40AD-9FC0-789FCFDD8798}" type="slidenum">
              <a:rPr lang="en-US" altLang="en-US" sz="1400">
                <a:latin typeface="Times New Roman" panose="02020603050405020304" pitchFamily="18" charset="0"/>
              </a:rPr>
              <a:pPr fontAlgn="base">
                <a:lnSpc>
                  <a:spcPct val="100000"/>
                </a:lnSpc>
                <a:spcBef>
                  <a:spcPct val="0"/>
                </a:spcBef>
                <a:spcAft>
                  <a:spcPct val="0"/>
                </a:spcAft>
                <a:buClrTx/>
                <a:buFontTx/>
                <a:buNone/>
              </a:pPr>
              <a:t>13</a:t>
            </a:fld>
            <a:endParaRPr lang="en-US" altLang="en-US" sz="1400">
              <a:latin typeface="Times New Roman" panose="02020603050405020304" pitchFamily="18" charset="0"/>
            </a:endParaRPr>
          </a:p>
        </p:txBody>
      </p:sp>
      <p:pic>
        <p:nvPicPr>
          <p:cNvPr id="46083" name="Picture 7" descr="Diagram&#10;&#10;Description automatically generated">
            <a:extLst>
              <a:ext uri="{FF2B5EF4-FFF2-40B4-BE49-F238E27FC236}">
                <a16:creationId xmlns:a16="http://schemas.microsoft.com/office/drawing/2014/main" id="{D40684F8-7FBD-32C3-F764-A7B360B1E5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430822"/>
            <a:ext cx="9144000" cy="5776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4EF6A8B1-9FFA-C4AC-F79B-26119D08DF86}"/>
              </a:ext>
            </a:extLst>
          </p:cNvPr>
          <p:cNvSpPr>
            <a:spLocks noGrp="1"/>
          </p:cNvSpPr>
          <p:nvPr>
            <p:ph type="title"/>
          </p:nvPr>
        </p:nvSpPr>
        <p:spPr>
          <a:xfrm>
            <a:off x="2209800" y="619125"/>
            <a:ext cx="7772400" cy="1200150"/>
          </a:xfrm>
        </p:spPr>
        <p:txBody>
          <a:bodyPr>
            <a:normAutofit fontScale="90000"/>
          </a:bodyPr>
          <a:lstStyle/>
          <a:p>
            <a:pPr>
              <a:defRPr/>
            </a:pPr>
            <a:r>
              <a:rPr lang="en-US" altLang="en-US" dirty="0">
                <a:solidFill>
                  <a:schemeClr val="bg1">
                    <a:lumMod val="95000"/>
                  </a:schemeClr>
                </a:solidFill>
              </a:rPr>
              <a:t>5 Keys to Internal Control Standards</a:t>
            </a:r>
          </a:p>
        </p:txBody>
      </p:sp>
      <p:sp>
        <p:nvSpPr>
          <p:cNvPr id="27651" name="Rectangle 3">
            <a:extLst>
              <a:ext uri="{FF2B5EF4-FFF2-40B4-BE49-F238E27FC236}">
                <a16:creationId xmlns:a16="http://schemas.microsoft.com/office/drawing/2014/main" id="{50BD5AE1-19E4-64FB-C89E-44F0561110B5}"/>
              </a:ext>
            </a:extLst>
          </p:cNvPr>
          <p:cNvSpPr>
            <a:spLocks noGrp="1"/>
          </p:cNvSpPr>
          <p:nvPr>
            <p:ph idx="1"/>
          </p:nvPr>
        </p:nvSpPr>
        <p:spPr>
          <a:xfrm>
            <a:off x="1289049" y="1819276"/>
            <a:ext cx="9252927" cy="3631955"/>
          </a:xfrm>
        </p:spPr>
        <p:txBody>
          <a:bodyPr/>
          <a:lstStyle/>
          <a:p>
            <a:pPr marL="0" indent="0">
              <a:buNone/>
              <a:defRPr/>
            </a:pPr>
            <a:r>
              <a:rPr lang="en-US" altLang="en-US" dirty="0">
                <a:solidFill>
                  <a:schemeClr val="bg1">
                    <a:lumMod val="95000"/>
                  </a:schemeClr>
                </a:solidFill>
              </a:rPr>
              <a:t>5. Monitoring</a:t>
            </a:r>
          </a:p>
          <a:p>
            <a:pPr lvl="1">
              <a:defRPr/>
            </a:pPr>
            <a:r>
              <a:rPr lang="en-US" altLang="en-US" dirty="0">
                <a:solidFill>
                  <a:schemeClr val="bg1">
                    <a:lumMod val="95000"/>
                  </a:schemeClr>
                </a:solidFill>
              </a:rPr>
              <a:t>Routine reviews of actual performance compared to goals and budgets (work with external auditor)</a:t>
            </a:r>
          </a:p>
          <a:p>
            <a:pPr lvl="1">
              <a:defRPr/>
            </a:pPr>
            <a:r>
              <a:rPr lang="en-US" altLang="en-US" dirty="0">
                <a:solidFill>
                  <a:schemeClr val="bg1">
                    <a:lumMod val="95000"/>
                  </a:schemeClr>
                </a:solidFill>
              </a:rPr>
              <a:t>Management reviews to determine whether system of controls is working as intended</a:t>
            </a:r>
          </a:p>
          <a:p>
            <a:pPr lvl="1">
              <a:defRPr/>
            </a:pPr>
            <a:r>
              <a:rPr lang="en-US" altLang="en-US" dirty="0">
                <a:solidFill>
                  <a:schemeClr val="bg1">
                    <a:lumMod val="95000"/>
                  </a:schemeClr>
                </a:solidFill>
              </a:rPr>
              <a:t>Track corrective actions and ensure they are being implemented and working as intended.</a:t>
            </a:r>
          </a:p>
          <a:p>
            <a:pPr lvl="1">
              <a:defRPr/>
            </a:pPr>
            <a:r>
              <a:rPr lang="en-US" altLang="en-US" dirty="0">
                <a:solidFill>
                  <a:schemeClr val="bg1">
                    <a:lumMod val="95000"/>
                  </a:schemeClr>
                </a:solidFill>
              </a:rPr>
              <a:t>Watch for signs of control problems and correct accordingly</a:t>
            </a:r>
          </a:p>
          <a:p>
            <a:pPr lvl="1">
              <a:defRPr/>
            </a:pPr>
            <a:endParaRPr lang="en-US" altLang="en-US" dirty="0">
              <a:solidFill>
                <a:schemeClr val="bg1">
                  <a:lumMod val="95000"/>
                </a:schemeClr>
              </a:solidFill>
            </a:endParaRPr>
          </a:p>
        </p:txBody>
      </p:sp>
      <p:sp>
        <p:nvSpPr>
          <p:cNvPr id="48132" name="Slide Number Placeholder 5">
            <a:extLst>
              <a:ext uri="{FF2B5EF4-FFF2-40B4-BE49-F238E27FC236}">
                <a16:creationId xmlns:a16="http://schemas.microsoft.com/office/drawing/2014/main" id="{ABB06B87-D0FB-DE39-343C-0A516C0F063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123991E1-5431-42A6-A8CD-4C9B42DF111E}" type="slidenum">
              <a:rPr lang="en-US" altLang="en-US" sz="1400">
                <a:latin typeface="Times New Roman" panose="02020603050405020304" pitchFamily="18" charset="0"/>
              </a:rPr>
              <a:pPr fontAlgn="base">
                <a:lnSpc>
                  <a:spcPct val="100000"/>
                </a:lnSpc>
                <a:spcBef>
                  <a:spcPct val="0"/>
                </a:spcBef>
                <a:spcAft>
                  <a:spcPct val="0"/>
                </a:spcAft>
                <a:buClrTx/>
                <a:buFontTx/>
                <a:buNone/>
              </a:pPr>
              <a:t>14</a:t>
            </a:fld>
            <a:endParaRPr lang="en-US" altLang="en-US" sz="1400">
              <a:latin typeface="Times New Roman" panose="02020603050405020304" pitchFamily="18" charset="0"/>
            </a:endParaRPr>
          </a:p>
        </p:txBody>
      </p:sp>
    </p:spTree>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EC174D-87C8-DD97-39E7-573EDE12397E}"/>
              </a:ext>
            </a:extLst>
          </p:cNvPr>
          <p:cNvSpPr>
            <a:spLocks noGrp="1"/>
          </p:cNvSpPr>
          <p:nvPr>
            <p:ph type="title"/>
          </p:nvPr>
        </p:nvSpPr>
        <p:spPr>
          <a:xfrm>
            <a:off x="2209800" y="457201"/>
            <a:ext cx="7772400" cy="874713"/>
          </a:xfrm>
        </p:spPr>
        <p:txBody>
          <a:bodyPr/>
          <a:lstStyle/>
          <a:p>
            <a:pPr>
              <a:defRPr/>
            </a:pPr>
            <a:r>
              <a:rPr lang="en-US" dirty="0">
                <a:solidFill>
                  <a:schemeClr val="bg1">
                    <a:lumMod val="95000"/>
                  </a:schemeClr>
                </a:solidFill>
              </a:rPr>
              <a:t>Duties of the Board - KRS 74.070</a:t>
            </a:r>
          </a:p>
        </p:txBody>
      </p:sp>
      <p:sp>
        <p:nvSpPr>
          <p:cNvPr id="3" name="Content Placeholder 2">
            <a:extLst>
              <a:ext uri="{FF2B5EF4-FFF2-40B4-BE49-F238E27FC236}">
                <a16:creationId xmlns:a16="http://schemas.microsoft.com/office/drawing/2014/main" id="{E4577DC6-4B00-08AB-C3DF-70DB8809CE81}"/>
              </a:ext>
            </a:extLst>
          </p:cNvPr>
          <p:cNvSpPr>
            <a:spLocks noGrp="1"/>
          </p:cNvSpPr>
          <p:nvPr>
            <p:ph idx="1"/>
          </p:nvPr>
        </p:nvSpPr>
        <p:spPr>
          <a:xfrm>
            <a:off x="1269023" y="1371359"/>
            <a:ext cx="9097108" cy="3728179"/>
          </a:xfrm>
        </p:spPr>
        <p:txBody>
          <a:bodyPr>
            <a:noAutofit/>
          </a:bodyPr>
          <a:lstStyle/>
          <a:p>
            <a:pPr marL="457200" indent="-457200" algn="just">
              <a:buFont typeface="Arial" panose="020B0604020202020204" pitchFamily="34" charset="0"/>
              <a:buAutoNum type="arabicParenBoth"/>
              <a:defRPr/>
            </a:pPr>
            <a:r>
              <a:rPr lang="en-US" sz="2000" dirty="0">
                <a:solidFill>
                  <a:schemeClr val="bg1">
                    <a:lumMod val="95000"/>
                  </a:schemeClr>
                </a:solidFill>
              </a:rPr>
              <a:t>The commission shall be a body corporate for all purposes, and may make contracts for the water district with municipalities and other persons. </a:t>
            </a:r>
          </a:p>
          <a:p>
            <a:pPr marL="457200" indent="-457200" algn="just">
              <a:buFont typeface="Arial" panose="020B0604020202020204" pitchFamily="34" charset="0"/>
              <a:buAutoNum type="arabicParenBoth"/>
              <a:defRPr/>
            </a:pPr>
            <a:r>
              <a:rPr lang="en-US" sz="2000" dirty="0">
                <a:solidFill>
                  <a:schemeClr val="bg1">
                    <a:lumMod val="95000"/>
                  </a:schemeClr>
                </a:solidFill>
              </a:rPr>
              <a:t>All corporate powers of the water district shall be exercised by, or under the authority of, its commission. The business and affairs of the water district shall be managed under the direction and oversight of its commission. </a:t>
            </a:r>
          </a:p>
          <a:p>
            <a:pPr marL="457200" indent="-457200" algn="just">
              <a:buFont typeface="Arial" panose="020B0604020202020204" pitchFamily="34" charset="0"/>
              <a:buAutoNum type="arabicParenBoth"/>
              <a:defRPr/>
            </a:pPr>
            <a:r>
              <a:rPr lang="en-US" sz="2000" dirty="0">
                <a:solidFill>
                  <a:schemeClr val="bg1">
                    <a:lumMod val="95000"/>
                  </a:schemeClr>
                </a:solidFill>
              </a:rPr>
              <a:t>The commission may prosecute and defend suits, hire the chief executive officer and do all acts necessary to carry on the work of the water district. </a:t>
            </a:r>
          </a:p>
          <a:p>
            <a:pPr marL="457200" indent="-457200" algn="just">
              <a:buFont typeface="Arial" panose="020B0604020202020204" pitchFamily="34" charset="0"/>
              <a:buAutoNum type="arabicParenBoth"/>
              <a:defRPr/>
            </a:pPr>
            <a:r>
              <a:rPr lang="en-US" sz="2000" dirty="0">
                <a:solidFill>
                  <a:schemeClr val="bg1">
                    <a:lumMod val="95000"/>
                  </a:schemeClr>
                </a:solidFill>
              </a:rPr>
              <a:t>The commission may adopt bylaws not inconsistent with the provisions of this chapter. </a:t>
            </a:r>
          </a:p>
          <a:p>
            <a:pPr marL="457200" indent="-457200" algn="just">
              <a:buFont typeface="Arial" panose="020B0604020202020204" pitchFamily="34" charset="0"/>
              <a:buAutoNum type="arabicParenBoth"/>
              <a:defRPr/>
            </a:pPr>
            <a:r>
              <a:rPr lang="en-US" sz="2000" dirty="0">
                <a:solidFill>
                  <a:schemeClr val="bg1">
                    <a:lumMod val="95000"/>
                  </a:schemeClr>
                </a:solidFill>
              </a:rPr>
              <a:t>The commission shall comply with the provisions of KRS 65A.010 to 65A.090.</a:t>
            </a:r>
          </a:p>
        </p:txBody>
      </p:sp>
      <p:sp>
        <p:nvSpPr>
          <p:cNvPr id="50180" name="Slide Number Placeholder 3">
            <a:extLst>
              <a:ext uri="{FF2B5EF4-FFF2-40B4-BE49-F238E27FC236}">
                <a16:creationId xmlns:a16="http://schemas.microsoft.com/office/drawing/2014/main" id="{5CA20886-E4EF-E698-1F34-A0D43879177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BB39615E-0B6E-4862-A545-4E61D223FF6A}" type="slidenum">
              <a:rPr lang="en-US" altLang="en-US" sz="1400">
                <a:latin typeface="Times New Roman" panose="02020603050405020304" pitchFamily="18" charset="0"/>
                <a:cs typeface="Times New Roman" panose="02020603050405020304" pitchFamily="18" charset="0"/>
              </a:rPr>
              <a:pPr fontAlgn="base">
                <a:lnSpc>
                  <a:spcPct val="100000"/>
                </a:lnSpc>
                <a:spcBef>
                  <a:spcPct val="0"/>
                </a:spcBef>
                <a:spcAft>
                  <a:spcPct val="0"/>
                </a:spcAft>
                <a:buClrTx/>
                <a:buFontTx/>
                <a:buNone/>
              </a:pPr>
              <a:t>15</a:t>
            </a:fld>
            <a:endParaRPr lang="en-US" altLang="en-US" sz="1400">
              <a:latin typeface="Times New Roman" panose="02020603050405020304" pitchFamily="18" charset="0"/>
              <a:cs typeface="Times New Roman" panose="02020603050405020304" pitchFamily="18" charset="0"/>
            </a:endParaRPr>
          </a:p>
        </p:txBody>
      </p:sp>
      <p:sp>
        <p:nvSpPr>
          <p:cNvPr id="50181" name="TextBox 3">
            <a:extLst>
              <a:ext uri="{FF2B5EF4-FFF2-40B4-BE49-F238E27FC236}">
                <a16:creationId xmlns:a16="http://schemas.microsoft.com/office/drawing/2014/main" id="{0D24EFC9-C574-8F2A-1CFB-7CC853A7ABEA}"/>
              </a:ext>
            </a:extLst>
          </p:cNvPr>
          <p:cNvSpPr txBox="1">
            <a:spLocks noChangeArrowheads="1"/>
          </p:cNvSpPr>
          <p:nvPr/>
        </p:nvSpPr>
        <p:spPr bwMode="auto">
          <a:xfrm>
            <a:off x="4187825" y="5976939"/>
            <a:ext cx="38163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a:lnSpc>
                <a:spcPct val="100000"/>
              </a:lnSpc>
              <a:spcBef>
                <a:spcPct val="0"/>
              </a:spcBef>
              <a:buClrTx/>
              <a:buFontTx/>
              <a:buNone/>
            </a:pPr>
            <a:r>
              <a:rPr lang="en-US" altLang="en-US" sz="1800" dirty="0">
                <a:solidFill>
                  <a:schemeClr val="bg1"/>
                </a:solidFill>
                <a:hlinkClick r:id="rId2">
                  <a:extLst>
                    <a:ext uri="{A12FA001-AC4F-418D-AE19-62706E023703}">
                      <ahyp:hlinkClr xmlns:ahyp="http://schemas.microsoft.com/office/drawing/2018/hyperlinkcolor" val="tx"/>
                    </a:ext>
                  </a:extLst>
                </a:hlinkClick>
              </a:rPr>
              <a:t>Kentucky Revised Statutes - Chapter 74</a:t>
            </a:r>
            <a:endParaRPr lang="en-US" altLang="en-US" sz="1800" dirty="0">
              <a:solidFill>
                <a:schemeClr val="bg1"/>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0030-88FC-FD29-333A-7E78787FEAD2}"/>
              </a:ext>
            </a:extLst>
          </p:cNvPr>
          <p:cNvSpPr>
            <a:spLocks noGrp="1"/>
          </p:cNvSpPr>
          <p:nvPr>
            <p:ph type="title"/>
          </p:nvPr>
        </p:nvSpPr>
        <p:spPr>
          <a:xfrm>
            <a:off x="2209800" y="619126"/>
            <a:ext cx="7772400" cy="1057275"/>
          </a:xfrm>
        </p:spPr>
        <p:txBody>
          <a:bodyPr>
            <a:normAutofit fontScale="90000"/>
          </a:bodyPr>
          <a:lstStyle/>
          <a:p>
            <a:pPr>
              <a:defRPr/>
            </a:pPr>
            <a:r>
              <a:rPr lang="en-US" dirty="0">
                <a:solidFill>
                  <a:schemeClr val="bg1">
                    <a:lumMod val="95000"/>
                  </a:schemeClr>
                </a:solidFill>
              </a:rPr>
              <a:t>Duties of the Treasurer - KRS 74.050</a:t>
            </a:r>
          </a:p>
        </p:txBody>
      </p:sp>
      <p:sp>
        <p:nvSpPr>
          <p:cNvPr id="3" name="Content Placeholder 2">
            <a:extLst>
              <a:ext uri="{FF2B5EF4-FFF2-40B4-BE49-F238E27FC236}">
                <a16:creationId xmlns:a16="http://schemas.microsoft.com/office/drawing/2014/main" id="{B9BC9AA3-D556-A5E1-E657-43B60A4A5A6F}"/>
              </a:ext>
            </a:extLst>
          </p:cNvPr>
          <p:cNvSpPr>
            <a:spLocks noGrp="1"/>
          </p:cNvSpPr>
          <p:nvPr>
            <p:ph idx="1"/>
          </p:nvPr>
        </p:nvSpPr>
        <p:spPr>
          <a:xfrm>
            <a:off x="1283677" y="1591408"/>
            <a:ext cx="8687411" cy="3661630"/>
          </a:xfrm>
        </p:spPr>
        <p:txBody>
          <a:bodyPr>
            <a:noAutofit/>
          </a:bodyPr>
          <a:lstStyle/>
          <a:p>
            <a:pPr marL="0" indent="0" algn="just">
              <a:buNone/>
              <a:defRPr/>
            </a:pPr>
            <a:endParaRPr lang="en-US" sz="2400" dirty="0">
              <a:solidFill>
                <a:schemeClr val="bg1">
                  <a:lumMod val="95000"/>
                </a:schemeClr>
              </a:solidFill>
            </a:endParaRPr>
          </a:p>
          <a:p>
            <a:pPr marL="0" indent="0" algn="just">
              <a:buNone/>
              <a:defRPr/>
            </a:pPr>
            <a:r>
              <a:rPr lang="en-US" sz="2400" dirty="0">
                <a:solidFill>
                  <a:schemeClr val="bg1">
                    <a:lumMod val="95000"/>
                  </a:schemeClr>
                </a:solidFill>
              </a:rPr>
              <a:t>The treasurer of the commission shall be the lawful custodian of the funds of the water district and shall cause the funds to be disbursed according to procedures adopted by the commission. </a:t>
            </a:r>
          </a:p>
          <a:p>
            <a:pPr marL="0" indent="0" algn="just">
              <a:buNone/>
              <a:defRPr/>
            </a:pPr>
            <a:r>
              <a:rPr lang="en-US" sz="2400" dirty="0">
                <a:solidFill>
                  <a:schemeClr val="bg1">
                    <a:lumMod val="95000"/>
                  </a:schemeClr>
                </a:solidFill>
              </a:rPr>
              <a:t>The procedures shall include a requirement for approval of disbursements by a commissioner in addition to the treasurer. </a:t>
            </a:r>
          </a:p>
          <a:p>
            <a:pPr marL="0" indent="0" algn="just">
              <a:buNone/>
              <a:defRPr/>
            </a:pPr>
            <a:r>
              <a:rPr lang="en-US" sz="2400" dirty="0">
                <a:solidFill>
                  <a:schemeClr val="bg1">
                    <a:lumMod val="95000"/>
                  </a:schemeClr>
                </a:solidFill>
              </a:rPr>
              <a:t>The treasurer shall cause to be maintained a proper record of the receipts and disbursements of the water district in accordance with the Uniform System of Accounts for utilities. </a:t>
            </a:r>
          </a:p>
        </p:txBody>
      </p:sp>
      <p:sp>
        <p:nvSpPr>
          <p:cNvPr id="51204" name="Slide Number Placeholder 3">
            <a:extLst>
              <a:ext uri="{FF2B5EF4-FFF2-40B4-BE49-F238E27FC236}">
                <a16:creationId xmlns:a16="http://schemas.microsoft.com/office/drawing/2014/main" id="{ABC5562E-96F2-841F-3AC0-A99FFC77794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DC78AC17-62E1-452F-8CAA-CBD0BEDB3876}" type="slidenum">
              <a:rPr lang="en-US" altLang="en-US" sz="1400">
                <a:latin typeface="Times New Roman" panose="02020603050405020304" pitchFamily="18" charset="0"/>
                <a:cs typeface="Times New Roman" panose="02020603050405020304" pitchFamily="18" charset="0"/>
              </a:rPr>
              <a:pPr fontAlgn="base">
                <a:lnSpc>
                  <a:spcPct val="100000"/>
                </a:lnSpc>
                <a:spcBef>
                  <a:spcPct val="0"/>
                </a:spcBef>
                <a:spcAft>
                  <a:spcPct val="0"/>
                </a:spcAft>
                <a:buClrTx/>
                <a:buFontTx/>
                <a:buNone/>
              </a:pPr>
              <a:t>16</a:t>
            </a:fld>
            <a:endParaRPr lang="en-US" altLang="en-US" sz="1400">
              <a:latin typeface="Times New Roman" panose="02020603050405020304" pitchFamily="18" charset="0"/>
              <a:cs typeface="Times New Roman" panose="02020603050405020304"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BF5E4-B92F-F497-088F-56945721744C}"/>
              </a:ext>
            </a:extLst>
          </p:cNvPr>
          <p:cNvSpPr>
            <a:spLocks noGrp="1"/>
          </p:cNvSpPr>
          <p:nvPr>
            <p:ph type="title"/>
          </p:nvPr>
        </p:nvSpPr>
        <p:spPr>
          <a:xfrm>
            <a:off x="1336431" y="619126"/>
            <a:ext cx="9187961" cy="1133475"/>
          </a:xfrm>
        </p:spPr>
        <p:txBody>
          <a:bodyPr>
            <a:normAutofit fontScale="90000"/>
          </a:bodyPr>
          <a:lstStyle/>
          <a:p>
            <a:pPr algn="ctr">
              <a:defRPr/>
            </a:pPr>
            <a:r>
              <a:rPr lang="en-US" dirty="0">
                <a:solidFill>
                  <a:schemeClr val="bg1">
                    <a:lumMod val="95000"/>
                  </a:schemeClr>
                </a:solidFill>
              </a:rPr>
              <a:t>Compensation of the Treasurer - KRS 74.050</a:t>
            </a:r>
          </a:p>
        </p:txBody>
      </p:sp>
      <p:sp>
        <p:nvSpPr>
          <p:cNvPr id="3" name="Content Placeholder 2">
            <a:extLst>
              <a:ext uri="{FF2B5EF4-FFF2-40B4-BE49-F238E27FC236}">
                <a16:creationId xmlns:a16="http://schemas.microsoft.com/office/drawing/2014/main" id="{912C1C71-45E4-451C-055D-89AF45788210}"/>
              </a:ext>
            </a:extLst>
          </p:cNvPr>
          <p:cNvSpPr>
            <a:spLocks noGrp="1"/>
          </p:cNvSpPr>
          <p:nvPr>
            <p:ph idx="1"/>
          </p:nvPr>
        </p:nvSpPr>
        <p:spPr>
          <a:xfrm>
            <a:off x="1415562" y="1752602"/>
            <a:ext cx="9108830" cy="3707422"/>
          </a:xfrm>
        </p:spPr>
        <p:txBody>
          <a:bodyPr>
            <a:noAutofit/>
          </a:bodyPr>
          <a:lstStyle/>
          <a:p>
            <a:pPr marL="0" indent="0" algn="just">
              <a:buNone/>
              <a:defRPr/>
            </a:pPr>
            <a:endParaRPr lang="en-US" sz="2400" dirty="0">
              <a:solidFill>
                <a:schemeClr val="bg1">
                  <a:lumMod val="95000"/>
                </a:schemeClr>
              </a:solidFill>
            </a:endParaRPr>
          </a:p>
          <a:p>
            <a:pPr marL="0" indent="0" algn="just">
              <a:buNone/>
              <a:defRPr/>
            </a:pPr>
            <a:r>
              <a:rPr lang="en-US" sz="2400" dirty="0">
                <a:solidFill>
                  <a:schemeClr val="bg1">
                    <a:lumMod val="95000"/>
                  </a:schemeClr>
                </a:solidFill>
              </a:rPr>
              <a:t>In addition to the compensation for commissioners as set out in KRS 74.020, as compensation for his or her services the treasurer shall receive an amount fixed by the commission, not to exceed two hundred dollars ($200) per year. The treasurer shall execute bond to the commission in an amount and with such surety as determined by the commission.</a:t>
            </a:r>
          </a:p>
        </p:txBody>
      </p:sp>
      <p:sp>
        <p:nvSpPr>
          <p:cNvPr id="52228" name="Slide Number Placeholder 3">
            <a:extLst>
              <a:ext uri="{FF2B5EF4-FFF2-40B4-BE49-F238E27FC236}">
                <a16:creationId xmlns:a16="http://schemas.microsoft.com/office/drawing/2014/main" id="{12430AB1-CEB9-D370-F445-FBAFADF9890A}"/>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97A68927-8BE2-409F-9896-3A55958B5067}" type="slidenum">
              <a:rPr lang="en-US" altLang="en-US" sz="1400">
                <a:latin typeface="Times New Roman" panose="02020603050405020304" pitchFamily="18" charset="0"/>
                <a:cs typeface="Times New Roman" panose="02020603050405020304" pitchFamily="18" charset="0"/>
              </a:rPr>
              <a:pPr fontAlgn="base">
                <a:lnSpc>
                  <a:spcPct val="100000"/>
                </a:lnSpc>
                <a:spcBef>
                  <a:spcPct val="0"/>
                </a:spcBef>
                <a:spcAft>
                  <a:spcPct val="0"/>
                </a:spcAft>
                <a:buClrTx/>
                <a:buFontTx/>
                <a:buNone/>
              </a:pPr>
              <a:t>17</a:t>
            </a:fld>
            <a:endParaRPr lang="en-US" altLang="en-US" sz="1400">
              <a:latin typeface="Times New Roman" panose="02020603050405020304" pitchFamily="18" charset="0"/>
              <a:cs typeface="Times New Roman" panose="02020603050405020304"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405CE880-D21D-22A8-E227-0CC9D8B888EA}"/>
              </a:ext>
            </a:extLst>
          </p:cNvPr>
          <p:cNvSpPr>
            <a:spLocks noGrp="1"/>
          </p:cNvSpPr>
          <p:nvPr>
            <p:ph type="title"/>
          </p:nvPr>
        </p:nvSpPr>
        <p:spPr>
          <a:xfrm>
            <a:off x="838200" y="365125"/>
            <a:ext cx="10515600" cy="892175"/>
          </a:xfrm>
        </p:spPr>
        <p:txBody>
          <a:bodyPr/>
          <a:lstStyle/>
          <a:p>
            <a:pPr algn="ctr">
              <a:defRPr/>
            </a:pPr>
            <a:r>
              <a:rPr lang="en-US" altLang="en-US" dirty="0">
                <a:solidFill>
                  <a:schemeClr val="bg1">
                    <a:lumMod val="95000"/>
                  </a:schemeClr>
                </a:solidFill>
              </a:rPr>
              <a:t>Control Cash Receipts</a:t>
            </a:r>
          </a:p>
        </p:txBody>
      </p:sp>
      <p:sp>
        <p:nvSpPr>
          <p:cNvPr id="31747" name="Rectangle 3">
            <a:extLst>
              <a:ext uri="{FF2B5EF4-FFF2-40B4-BE49-F238E27FC236}">
                <a16:creationId xmlns:a16="http://schemas.microsoft.com/office/drawing/2014/main" id="{11FE1100-8B23-F7B2-7FEB-AC1B03D6D0A7}"/>
              </a:ext>
            </a:extLst>
          </p:cNvPr>
          <p:cNvSpPr>
            <a:spLocks noGrp="1"/>
          </p:cNvSpPr>
          <p:nvPr>
            <p:ph idx="1"/>
          </p:nvPr>
        </p:nvSpPr>
        <p:spPr>
          <a:xfrm>
            <a:off x="838200" y="1825625"/>
            <a:ext cx="10515600" cy="3414590"/>
          </a:xfrm>
        </p:spPr>
        <p:txBody>
          <a:bodyPr/>
          <a:lstStyle/>
          <a:p>
            <a:pPr algn="just">
              <a:defRPr/>
            </a:pPr>
            <a:r>
              <a:rPr lang="en-US" altLang="en-US" dirty="0">
                <a:solidFill>
                  <a:schemeClr val="bg1">
                    <a:lumMod val="95000"/>
                  </a:schemeClr>
                </a:solidFill>
              </a:rPr>
              <a:t>Have someone other than bookkeeper open mail and list all cash receipts</a:t>
            </a:r>
          </a:p>
          <a:p>
            <a:pPr algn="just">
              <a:defRPr/>
            </a:pPr>
            <a:r>
              <a:rPr lang="en-US" altLang="en-US" dirty="0">
                <a:solidFill>
                  <a:schemeClr val="bg1">
                    <a:lumMod val="95000"/>
                  </a:schemeClr>
                </a:solidFill>
              </a:rPr>
              <a:t>Have all checks endorsed “for deposit only” with a company stamp when mail is opened</a:t>
            </a:r>
          </a:p>
          <a:p>
            <a:pPr algn="just">
              <a:defRPr/>
            </a:pPr>
            <a:r>
              <a:rPr lang="en-US" altLang="en-US" dirty="0">
                <a:solidFill>
                  <a:schemeClr val="bg1">
                    <a:lumMod val="95000"/>
                  </a:schemeClr>
                </a:solidFill>
              </a:rPr>
              <a:t>Keep cash handling and recordkeeping separate</a:t>
            </a:r>
          </a:p>
        </p:txBody>
      </p:sp>
      <p:sp>
        <p:nvSpPr>
          <p:cNvPr id="53252" name="Slide Number Placeholder 5">
            <a:extLst>
              <a:ext uri="{FF2B5EF4-FFF2-40B4-BE49-F238E27FC236}">
                <a16:creationId xmlns:a16="http://schemas.microsoft.com/office/drawing/2014/main" id="{1997439C-00E1-1D1C-0198-518A38129A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F7AF9648-EA76-4D09-8899-051626A00C4A}" type="slidenum">
              <a:rPr lang="en-US" altLang="en-US" sz="1400">
                <a:latin typeface="Times New Roman" panose="02020603050405020304" pitchFamily="18" charset="0"/>
              </a:rPr>
              <a:pPr fontAlgn="base">
                <a:lnSpc>
                  <a:spcPct val="100000"/>
                </a:lnSpc>
                <a:spcBef>
                  <a:spcPct val="0"/>
                </a:spcBef>
                <a:spcAft>
                  <a:spcPct val="0"/>
                </a:spcAft>
                <a:buClrTx/>
                <a:buFontTx/>
                <a:buNone/>
              </a:pPr>
              <a:t>18</a:t>
            </a:fld>
            <a:endParaRPr lang="en-US" altLang="en-US" sz="1400">
              <a:latin typeface="Times New Roman" panose="02020603050405020304" pitchFamily="18" charset="0"/>
            </a:endParaRPr>
          </a:p>
        </p:txBody>
      </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9F4055B2-EABD-9B03-E468-A3226B224DB1}"/>
              </a:ext>
            </a:extLst>
          </p:cNvPr>
          <p:cNvSpPr>
            <a:spLocks noGrp="1"/>
          </p:cNvSpPr>
          <p:nvPr>
            <p:ph type="title"/>
          </p:nvPr>
        </p:nvSpPr>
        <p:spPr>
          <a:xfrm>
            <a:off x="838200" y="365125"/>
            <a:ext cx="10515600" cy="1120775"/>
          </a:xfrm>
        </p:spPr>
        <p:txBody>
          <a:bodyPr/>
          <a:lstStyle/>
          <a:p>
            <a:pPr algn="ctr">
              <a:defRPr/>
            </a:pPr>
            <a:r>
              <a:rPr lang="en-US" altLang="en-US" dirty="0">
                <a:solidFill>
                  <a:schemeClr val="bg1">
                    <a:lumMod val="95000"/>
                  </a:schemeClr>
                </a:solidFill>
              </a:rPr>
              <a:t>Control Cash Receipts </a:t>
            </a:r>
            <a:r>
              <a:rPr lang="en-US" altLang="en-US" sz="3200" dirty="0">
                <a:solidFill>
                  <a:schemeClr val="bg1">
                    <a:lumMod val="95000"/>
                  </a:schemeClr>
                </a:solidFill>
              </a:rPr>
              <a:t>(continued)</a:t>
            </a:r>
          </a:p>
        </p:txBody>
      </p:sp>
      <p:sp>
        <p:nvSpPr>
          <p:cNvPr id="33795" name="Rectangle 3">
            <a:extLst>
              <a:ext uri="{FF2B5EF4-FFF2-40B4-BE49-F238E27FC236}">
                <a16:creationId xmlns:a16="http://schemas.microsoft.com/office/drawing/2014/main" id="{E2A1FDF6-A804-5105-34E6-4E47F5C86AB6}"/>
              </a:ext>
            </a:extLst>
          </p:cNvPr>
          <p:cNvSpPr>
            <a:spLocks noGrp="1"/>
          </p:cNvSpPr>
          <p:nvPr>
            <p:ph idx="1"/>
          </p:nvPr>
        </p:nvSpPr>
        <p:spPr/>
        <p:txBody>
          <a:bodyPr/>
          <a:lstStyle/>
          <a:p>
            <a:pPr>
              <a:defRPr/>
            </a:pPr>
            <a:r>
              <a:rPr lang="en-US" altLang="en-US" dirty="0">
                <a:solidFill>
                  <a:schemeClr val="bg1">
                    <a:lumMod val="95000"/>
                  </a:schemeClr>
                </a:solidFill>
              </a:rPr>
              <a:t>Compare listing of cash receipts with the cash receipts journal and deposit slips</a:t>
            </a:r>
          </a:p>
          <a:p>
            <a:pPr>
              <a:defRPr/>
            </a:pPr>
            <a:r>
              <a:rPr lang="en-US" altLang="en-US" dirty="0">
                <a:solidFill>
                  <a:schemeClr val="bg1">
                    <a:lumMod val="95000"/>
                  </a:schemeClr>
                </a:solidFill>
              </a:rPr>
              <a:t>Deposit cash receipts daily</a:t>
            </a:r>
          </a:p>
          <a:p>
            <a:pPr>
              <a:defRPr/>
            </a:pPr>
            <a:r>
              <a:rPr lang="en-US" altLang="en-US" dirty="0">
                <a:solidFill>
                  <a:schemeClr val="bg1">
                    <a:lumMod val="95000"/>
                  </a:schemeClr>
                </a:solidFill>
              </a:rPr>
              <a:t>Post cash receipts to accounts receivable ledgers promptly</a:t>
            </a:r>
          </a:p>
        </p:txBody>
      </p:sp>
      <p:sp>
        <p:nvSpPr>
          <p:cNvPr id="55300" name="Slide Number Placeholder 5">
            <a:extLst>
              <a:ext uri="{FF2B5EF4-FFF2-40B4-BE49-F238E27FC236}">
                <a16:creationId xmlns:a16="http://schemas.microsoft.com/office/drawing/2014/main" id="{DE66E06C-6770-0642-2E1A-66D7AC622D7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9E0934ED-5AD5-4759-8F0B-C3FE1B939B99}" type="slidenum">
              <a:rPr lang="en-US" altLang="en-US" sz="1400">
                <a:latin typeface="Times New Roman" panose="02020603050405020304" pitchFamily="18" charset="0"/>
              </a:rPr>
              <a:pPr fontAlgn="base">
                <a:lnSpc>
                  <a:spcPct val="100000"/>
                </a:lnSpc>
                <a:spcBef>
                  <a:spcPct val="0"/>
                </a:spcBef>
                <a:spcAft>
                  <a:spcPct val="0"/>
                </a:spcAft>
                <a:buClrTx/>
                <a:buFontTx/>
                <a:buNone/>
              </a:pPr>
              <a:t>19</a:t>
            </a:fld>
            <a:endParaRPr lang="en-US" altLang="en-US" sz="1400">
              <a:latin typeface="Times New Roman" panose="02020603050405020304" pitchFamily="18" charset="0"/>
            </a:endParaRPr>
          </a:p>
        </p:txBody>
      </p:sp>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9EB2212D-EE5E-B569-95EA-12CF8BAD024C}"/>
              </a:ext>
            </a:extLst>
          </p:cNvPr>
          <p:cNvSpPr>
            <a:spLocks noGrp="1"/>
          </p:cNvSpPr>
          <p:nvPr>
            <p:ph type="title"/>
          </p:nvPr>
        </p:nvSpPr>
        <p:spPr>
          <a:xfrm>
            <a:off x="838200" y="365125"/>
            <a:ext cx="10515600" cy="1050437"/>
          </a:xfrm>
        </p:spPr>
        <p:txBody>
          <a:bodyPr/>
          <a:lstStyle/>
          <a:p>
            <a:pPr algn="ctr">
              <a:defRPr/>
            </a:pPr>
            <a:r>
              <a:rPr lang="en-US" altLang="en-US" dirty="0">
                <a:solidFill>
                  <a:schemeClr val="bg1">
                    <a:lumMod val="95000"/>
                  </a:schemeClr>
                </a:solidFill>
              </a:rPr>
              <a:t>Control Cash Disbursements</a:t>
            </a:r>
          </a:p>
        </p:txBody>
      </p:sp>
      <p:sp>
        <p:nvSpPr>
          <p:cNvPr id="35843" name="Rectangle 3">
            <a:extLst>
              <a:ext uri="{FF2B5EF4-FFF2-40B4-BE49-F238E27FC236}">
                <a16:creationId xmlns:a16="http://schemas.microsoft.com/office/drawing/2014/main" id="{A5D33D40-5436-C75D-8B4C-303B43DA0F70}"/>
              </a:ext>
            </a:extLst>
          </p:cNvPr>
          <p:cNvSpPr>
            <a:spLocks noGrp="1"/>
          </p:cNvSpPr>
          <p:nvPr>
            <p:ph idx="1"/>
          </p:nvPr>
        </p:nvSpPr>
        <p:spPr/>
        <p:txBody>
          <a:bodyPr/>
          <a:lstStyle/>
          <a:p>
            <a:pPr>
              <a:defRPr/>
            </a:pPr>
            <a:r>
              <a:rPr lang="en-US" altLang="en-US" dirty="0">
                <a:solidFill>
                  <a:schemeClr val="bg1">
                    <a:lumMod val="95000"/>
                  </a:schemeClr>
                </a:solidFill>
              </a:rPr>
              <a:t>Make all disbursements by check (other than petty cash)</a:t>
            </a:r>
          </a:p>
          <a:p>
            <a:pPr>
              <a:defRPr/>
            </a:pPr>
            <a:r>
              <a:rPr lang="en-US" altLang="en-US" dirty="0">
                <a:solidFill>
                  <a:schemeClr val="bg1">
                    <a:lumMod val="95000"/>
                  </a:schemeClr>
                </a:solidFill>
              </a:rPr>
              <a:t>Prohibit checks payable to cash</a:t>
            </a:r>
          </a:p>
          <a:p>
            <a:pPr>
              <a:defRPr/>
            </a:pPr>
            <a:r>
              <a:rPr lang="en-US" altLang="en-US" dirty="0">
                <a:solidFill>
                  <a:schemeClr val="bg1">
                    <a:lumMod val="95000"/>
                  </a:schemeClr>
                </a:solidFill>
              </a:rPr>
              <a:t>Make sure all checks are prenumbered and accounted for</a:t>
            </a:r>
          </a:p>
          <a:p>
            <a:pPr>
              <a:defRPr/>
            </a:pPr>
            <a:r>
              <a:rPr lang="en-US" altLang="en-US" dirty="0">
                <a:solidFill>
                  <a:schemeClr val="bg1">
                    <a:lumMod val="95000"/>
                  </a:schemeClr>
                </a:solidFill>
              </a:rPr>
              <a:t>Require adequate documentation before signing checks</a:t>
            </a:r>
          </a:p>
          <a:p>
            <a:pPr>
              <a:defRPr/>
            </a:pPr>
            <a:r>
              <a:rPr lang="en-US" altLang="en-US" dirty="0">
                <a:solidFill>
                  <a:schemeClr val="bg1">
                    <a:lumMod val="95000"/>
                  </a:schemeClr>
                </a:solidFill>
              </a:rPr>
              <a:t>Never sign blank checks</a:t>
            </a:r>
          </a:p>
          <a:p>
            <a:pPr>
              <a:defRPr/>
            </a:pPr>
            <a:endParaRPr lang="en-US" altLang="en-US" dirty="0">
              <a:solidFill>
                <a:schemeClr val="bg1">
                  <a:lumMod val="95000"/>
                </a:schemeClr>
              </a:solidFill>
            </a:endParaRPr>
          </a:p>
        </p:txBody>
      </p:sp>
      <p:sp>
        <p:nvSpPr>
          <p:cNvPr id="57348" name="Slide Number Placeholder 5">
            <a:extLst>
              <a:ext uri="{FF2B5EF4-FFF2-40B4-BE49-F238E27FC236}">
                <a16:creationId xmlns:a16="http://schemas.microsoft.com/office/drawing/2014/main" id="{B1D508E2-CD4B-AD28-549B-E764524C8E8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6BD8F245-FCCB-4E8E-8FAB-002B3356C25D}" type="slidenum">
              <a:rPr lang="en-US" altLang="en-US" sz="1400">
                <a:latin typeface="Times New Roman" panose="02020603050405020304" pitchFamily="18" charset="0"/>
              </a:rPr>
              <a:pPr fontAlgn="base">
                <a:lnSpc>
                  <a:spcPct val="100000"/>
                </a:lnSpc>
                <a:spcBef>
                  <a:spcPct val="0"/>
                </a:spcBef>
                <a:spcAft>
                  <a:spcPct val="0"/>
                </a:spcAft>
                <a:buClrTx/>
                <a:buFontTx/>
                <a:buNone/>
              </a:pPr>
              <a:t>20</a:t>
            </a:fld>
            <a:endParaRPr lang="en-US" altLang="en-US" sz="1400">
              <a:latin typeface="Times New Roman" panose="02020603050405020304" pitchFamily="18" charset="0"/>
            </a:endParaRPr>
          </a:p>
        </p:txBody>
      </p:sp>
    </p:spTree>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010C2D0E-DCED-B51B-1BFF-DA9ACC723FBD}"/>
              </a:ext>
            </a:extLst>
          </p:cNvPr>
          <p:cNvSpPr>
            <a:spLocks noGrp="1"/>
          </p:cNvSpPr>
          <p:nvPr>
            <p:ph type="title"/>
          </p:nvPr>
        </p:nvSpPr>
        <p:spPr/>
        <p:txBody>
          <a:bodyPr/>
          <a:lstStyle/>
          <a:p>
            <a:pPr algn="ctr">
              <a:defRPr/>
            </a:pPr>
            <a:r>
              <a:rPr lang="en-US" altLang="en-US" dirty="0">
                <a:solidFill>
                  <a:schemeClr val="bg1">
                    <a:lumMod val="95000"/>
                  </a:schemeClr>
                </a:solidFill>
              </a:rPr>
              <a:t>Control Cash Disbursements </a:t>
            </a:r>
            <a:r>
              <a:rPr lang="en-US" altLang="en-US" sz="3200" dirty="0">
                <a:solidFill>
                  <a:schemeClr val="bg1">
                    <a:lumMod val="95000"/>
                  </a:schemeClr>
                </a:solidFill>
              </a:rPr>
              <a:t>(continued)</a:t>
            </a:r>
          </a:p>
        </p:txBody>
      </p:sp>
      <p:sp>
        <p:nvSpPr>
          <p:cNvPr id="18436" name="Rectangle 3">
            <a:extLst>
              <a:ext uri="{FF2B5EF4-FFF2-40B4-BE49-F238E27FC236}">
                <a16:creationId xmlns:a16="http://schemas.microsoft.com/office/drawing/2014/main" id="{091D50F9-2B5B-3D4C-F781-6EC9ABF53F5A}"/>
              </a:ext>
            </a:extLst>
          </p:cNvPr>
          <p:cNvSpPr>
            <a:spLocks noGrp="1" noChangeArrowheads="1"/>
          </p:cNvSpPr>
          <p:nvPr>
            <p:ph idx="1"/>
          </p:nvPr>
        </p:nvSpPr>
        <p:spPr>
          <a:xfrm>
            <a:off x="914401" y="1767254"/>
            <a:ext cx="10127410" cy="4301759"/>
          </a:xfrm>
        </p:spPr>
        <p:txBody>
          <a:bodyPr>
            <a:normAutofit/>
          </a:bodyPr>
          <a:lstStyle/>
          <a:p>
            <a:pPr marL="342906" indent="-342906" defTabSz="457207">
              <a:buClr>
                <a:schemeClr val="bg2">
                  <a:lumMod val="40000"/>
                  <a:lumOff val="60000"/>
                </a:schemeClr>
              </a:buClr>
              <a:buFont typeface="Wingdings 3" charset="2"/>
              <a:buChar char=""/>
              <a:defRPr/>
            </a:pPr>
            <a:endParaRPr lang="en-US" altLang="en-US" dirty="0">
              <a:solidFill>
                <a:schemeClr val="bg1">
                  <a:lumMod val="95000"/>
                </a:schemeClr>
              </a:solidFill>
            </a:endParaRPr>
          </a:p>
          <a:p>
            <a:pPr defTabSz="457207">
              <a:buClr>
                <a:schemeClr val="bg2">
                  <a:lumMod val="40000"/>
                  <a:lumOff val="60000"/>
                </a:schemeClr>
              </a:buClr>
              <a:defRPr/>
            </a:pPr>
            <a:r>
              <a:rPr lang="en-US" altLang="en-US" dirty="0">
                <a:solidFill>
                  <a:schemeClr val="bg1">
                    <a:lumMod val="95000"/>
                  </a:schemeClr>
                </a:solidFill>
              </a:rPr>
              <a:t>Prepare monthly bank reconciliations</a:t>
            </a:r>
          </a:p>
          <a:p>
            <a:pPr defTabSz="457207">
              <a:buClr>
                <a:schemeClr val="bg2">
                  <a:lumMod val="40000"/>
                  <a:lumOff val="60000"/>
                </a:schemeClr>
              </a:buClr>
              <a:defRPr/>
            </a:pPr>
            <a:r>
              <a:rPr lang="en-US" altLang="en-US" dirty="0">
                <a:solidFill>
                  <a:schemeClr val="bg1">
                    <a:lumMod val="95000"/>
                  </a:schemeClr>
                </a:solidFill>
              </a:rPr>
              <a:t>Person preparing bank reconciliation should be different than one handling cash</a:t>
            </a:r>
          </a:p>
          <a:p>
            <a:pPr defTabSz="457207">
              <a:buClr>
                <a:schemeClr val="bg2">
                  <a:lumMod val="40000"/>
                  <a:lumOff val="60000"/>
                </a:schemeClr>
              </a:buClr>
              <a:defRPr/>
            </a:pPr>
            <a:r>
              <a:rPr lang="en-US" altLang="en-US" dirty="0">
                <a:solidFill>
                  <a:schemeClr val="bg1">
                    <a:lumMod val="95000"/>
                  </a:schemeClr>
                </a:solidFill>
              </a:rPr>
              <a:t>Chairman or secretary should receive unopened bank statements and review prior to submitting to utility</a:t>
            </a:r>
          </a:p>
          <a:p>
            <a:pPr defTabSz="457207">
              <a:buClr>
                <a:schemeClr val="bg2">
                  <a:lumMod val="40000"/>
                  <a:lumOff val="60000"/>
                </a:schemeClr>
              </a:buClr>
              <a:defRPr/>
            </a:pPr>
            <a:r>
              <a:rPr lang="en-US" altLang="en-US" dirty="0">
                <a:solidFill>
                  <a:schemeClr val="bg1">
                    <a:lumMod val="95000"/>
                  </a:schemeClr>
                </a:solidFill>
              </a:rPr>
              <a:t>Keep blank checks locked up</a:t>
            </a:r>
          </a:p>
        </p:txBody>
      </p:sp>
      <p:sp>
        <p:nvSpPr>
          <p:cNvPr id="59396" name="Slide Number Placeholder 5">
            <a:extLst>
              <a:ext uri="{FF2B5EF4-FFF2-40B4-BE49-F238E27FC236}">
                <a16:creationId xmlns:a16="http://schemas.microsoft.com/office/drawing/2014/main" id="{4ED91528-444C-239D-335B-0B867A46B1D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8AA3751F-41FB-41C7-9C74-FBD6B525A349}" type="slidenum">
              <a:rPr lang="en-US" altLang="en-US" sz="1400">
                <a:latin typeface="Times New Roman" panose="02020603050405020304" pitchFamily="18" charset="0"/>
              </a:rPr>
              <a:pPr fontAlgn="base">
                <a:lnSpc>
                  <a:spcPct val="100000"/>
                </a:lnSpc>
                <a:spcBef>
                  <a:spcPct val="0"/>
                </a:spcBef>
                <a:spcAft>
                  <a:spcPct val="0"/>
                </a:spcAft>
                <a:buClrTx/>
                <a:buFontTx/>
                <a:buNone/>
              </a:pPr>
              <a:t>21</a:t>
            </a:fld>
            <a:endParaRPr lang="en-US" altLang="en-US" sz="1400">
              <a:latin typeface="Times New Roman" panose="02020603050405020304" pitchFamily="18" charset="0"/>
            </a:endParaRPr>
          </a:p>
        </p:txBody>
      </p:sp>
    </p:spTree>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Number Placeholder 3">
            <a:extLst>
              <a:ext uri="{FF2B5EF4-FFF2-40B4-BE49-F238E27FC236}">
                <a16:creationId xmlns:a16="http://schemas.microsoft.com/office/drawing/2014/main" id="{4C3AA674-862C-AF03-83E3-41A07667986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0249651F-8B4E-4947-8F12-A9D9D27D71A9}" type="slidenum">
              <a:rPr lang="en-US" altLang="en-US" sz="1400">
                <a:latin typeface="Times New Roman" panose="02020603050405020304" pitchFamily="18" charset="0"/>
              </a:rPr>
              <a:pPr fontAlgn="base">
                <a:lnSpc>
                  <a:spcPct val="100000"/>
                </a:lnSpc>
                <a:spcBef>
                  <a:spcPct val="0"/>
                </a:spcBef>
                <a:spcAft>
                  <a:spcPct val="0"/>
                </a:spcAft>
                <a:buClrTx/>
                <a:buFontTx/>
                <a:buNone/>
              </a:pPr>
              <a:t>22</a:t>
            </a:fld>
            <a:endParaRPr lang="en-US" altLang="en-US" sz="1400">
              <a:latin typeface="Times New Roman" panose="02020603050405020304" pitchFamily="18" charset="0"/>
            </a:endParaRPr>
          </a:p>
        </p:txBody>
      </p:sp>
      <p:sp>
        <p:nvSpPr>
          <p:cNvPr id="39939" name="Rectangle 1026">
            <a:extLst>
              <a:ext uri="{FF2B5EF4-FFF2-40B4-BE49-F238E27FC236}">
                <a16:creationId xmlns:a16="http://schemas.microsoft.com/office/drawing/2014/main" id="{C57B6A53-AAF7-7DFE-BA9C-BFCEF3AA6BEB}"/>
              </a:ext>
            </a:extLst>
          </p:cNvPr>
          <p:cNvSpPr>
            <a:spLocks noGrp="1"/>
          </p:cNvSpPr>
          <p:nvPr>
            <p:ph type="ctrTitle" idx="4294967295"/>
          </p:nvPr>
        </p:nvSpPr>
        <p:spPr>
          <a:xfrm>
            <a:off x="1524000" y="2130426"/>
            <a:ext cx="7772400" cy="1470025"/>
          </a:xfrm>
        </p:spPr>
        <p:txBody>
          <a:bodyPr/>
          <a:lstStyle/>
          <a:p>
            <a:pPr algn="ctr">
              <a:defRPr/>
            </a:pPr>
            <a:r>
              <a:rPr lang="en-US" altLang="en-US" dirty="0">
                <a:solidFill>
                  <a:schemeClr val="bg1">
                    <a:lumMod val="95000"/>
                  </a:schemeClr>
                </a:solidFill>
              </a:rPr>
              <a:t>Simple Example for Small Utility</a:t>
            </a:r>
          </a:p>
        </p:txBody>
      </p:sp>
    </p:spTree>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a:extLst>
              <a:ext uri="{FF2B5EF4-FFF2-40B4-BE49-F238E27FC236}">
                <a16:creationId xmlns:a16="http://schemas.microsoft.com/office/drawing/2014/main" id="{43A58B2E-F976-C327-78F1-EAEDDF4B1178}"/>
              </a:ext>
            </a:extLst>
          </p:cNvPr>
          <p:cNvSpPr>
            <a:spLocks noGrp="1"/>
          </p:cNvSpPr>
          <p:nvPr>
            <p:ph type="title"/>
          </p:nvPr>
        </p:nvSpPr>
        <p:spPr/>
        <p:txBody>
          <a:bodyPr/>
          <a:lstStyle/>
          <a:p>
            <a:pPr algn="ctr">
              <a:defRPr/>
            </a:pPr>
            <a:r>
              <a:rPr lang="en-US" altLang="en-US" dirty="0">
                <a:solidFill>
                  <a:schemeClr val="bg1">
                    <a:lumMod val="95000"/>
                  </a:schemeClr>
                </a:solidFill>
              </a:rPr>
              <a:t>Segregation of Duties for Money Received</a:t>
            </a:r>
          </a:p>
        </p:txBody>
      </p:sp>
      <p:sp>
        <p:nvSpPr>
          <p:cNvPr id="41987" name="Rectangle 3">
            <a:extLst>
              <a:ext uri="{FF2B5EF4-FFF2-40B4-BE49-F238E27FC236}">
                <a16:creationId xmlns:a16="http://schemas.microsoft.com/office/drawing/2014/main" id="{EF4B226D-2AF8-949C-4481-6611364D05BF}"/>
              </a:ext>
            </a:extLst>
          </p:cNvPr>
          <p:cNvSpPr>
            <a:spLocks noGrp="1"/>
          </p:cNvSpPr>
          <p:nvPr>
            <p:ph idx="1"/>
          </p:nvPr>
        </p:nvSpPr>
        <p:spPr/>
        <p:txBody>
          <a:bodyPr/>
          <a:lstStyle/>
          <a:p>
            <a:pPr algn="just">
              <a:defRPr/>
            </a:pPr>
            <a:r>
              <a:rPr lang="en-US" altLang="en-US" dirty="0">
                <a:solidFill>
                  <a:schemeClr val="bg1">
                    <a:lumMod val="95000"/>
                  </a:schemeClr>
                </a:solidFill>
              </a:rPr>
              <a:t>Person 1 - receives money (mail and walk-in) and records who payment was from, what it was for, and whether cash or check.</a:t>
            </a:r>
          </a:p>
          <a:p>
            <a:pPr algn="just">
              <a:defRPr/>
            </a:pPr>
            <a:r>
              <a:rPr lang="en-US" altLang="en-US" dirty="0">
                <a:solidFill>
                  <a:schemeClr val="bg1">
                    <a:lumMod val="95000"/>
                  </a:schemeClr>
                </a:solidFill>
              </a:rPr>
              <a:t>Person 2 - gets money and list from person 1, makes sure money and list match, prepares deposit slip and takes it to the bank.</a:t>
            </a:r>
          </a:p>
        </p:txBody>
      </p:sp>
      <p:sp>
        <p:nvSpPr>
          <p:cNvPr id="63492" name="Slide Number Placeholder 5">
            <a:extLst>
              <a:ext uri="{FF2B5EF4-FFF2-40B4-BE49-F238E27FC236}">
                <a16:creationId xmlns:a16="http://schemas.microsoft.com/office/drawing/2014/main" id="{D3C99433-9301-219F-257E-ADA7F91D2E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F9742A23-6F86-4C07-A834-1655997F7460}" type="slidenum">
              <a:rPr lang="en-US" altLang="en-US" sz="1400">
                <a:latin typeface="Times New Roman" panose="02020603050405020304" pitchFamily="18" charset="0"/>
              </a:rPr>
              <a:pPr fontAlgn="base">
                <a:lnSpc>
                  <a:spcPct val="100000"/>
                </a:lnSpc>
                <a:spcBef>
                  <a:spcPct val="0"/>
                </a:spcBef>
                <a:spcAft>
                  <a:spcPct val="0"/>
                </a:spcAft>
                <a:buClrTx/>
                <a:buFontTx/>
                <a:buNone/>
              </a:pPr>
              <a:t>23</a:t>
            </a:fld>
            <a:endParaRPr lang="en-US" altLang="en-US" sz="1400">
              <a:latin typeface="Times New Roman" panose="02020603050405020304" pitchFamily="18" charset="0"/>
            </a:endParaRPr>
          </a:p>
        </p:txBody>
      </p:sp>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026">
            <a:extLst>
              <a:ext uri="{FF2B5EF4-FFF2-40B4-BE49-F238E27FC236}">
                <a16:creationId xmlns:a16="http://schemas.microsoft.com/office/drawing/2014/main" id="{71F0438F-368C-FA6A-809B-71D82C766D6C}"/>
              </a:ext>
            </a:extLst>
          </p:cNvPr>
          <p:cNvSpPr>
            <a:spLocks noGrp="1"/>
          </p:cNvSpPr>
          <p:nvPr>
            <p:ph type="title"/>
          </p:nvPr>
        </p:nvSpPr>
        <p:spPr/>
        <p:txBody>
          <a:bodyPr/>
          <a:lstStyle/>
          <a:p>
            <a:pPr algn="ctr">
              <a:defRPr/>
            </a:pPr>
            <a:r>
              <a:rPr lang="en-US" altLang="en-US" dirty="0">
                <a:solidFill>
                  <a:schemeClr val="bg1">
                    <a:lumMod val="95000"/>
                  </a:schemeClr>
                </a:solidFill>
              </a:rPr>
              <a:t>Segregation of Duties for Money Received</a:t>
            </a:r>
          </a:p>
        </p:txBody>
      </p:sp>
      <p:sp>
        <p:nvSpPr>
          <p:cNvPr id="44035" name="Rectangle 1027">
            <a:extLst>
              <a:ext uri="{FF2B5EF4-FFF2-40B4-BE49-F238E27FC236}">
                <a16:creationId xmlns:a16="http://schemas.microsoft.com/office/drawing/2014/main" id="{F3F93B70-333B-C2E0-BAF9-9215F53F3BC6}"/>
              </a:ext>
            </a:extLst>
          </p:cNvPr>
          <p:cNvSpPr>
            <a:spLocks noGrp="1"/>
          </p:cNvSpPr>
          <p:nvPr>
            <p:ph idx="1"/>
          </p:nvPr>
        </p:nvSpPr>
        <p:spPr/>
        <p:txBody>
          <a:bodyPr/>
          <a:lstStyle/>
          <a:p>
            <a:pPr algn="just">
              <a:defRPr/>
            </a:pPr>
            <a:r>
              <a:rPr lang="en-US" altLang="en-US" dirty="0">
                <a:solidFill>
                  <a:schemeClr val="bg1">
                    <a:lumMod val="95000"/>
                  </a:schemeClr>
                </a:solidFill>
              </a:rPr>
              <a:t>Person 3 - records the money into the accounting system and verifies that deposit matches payment information</a:t>
            </a:r>
          </a:p>
          <a:p>
            <a:pPr>
              <a:defRPr/>
            </a:pPr>
            <a:r>
              <a:rPr lang="en-US" altLang="en-US" dirty="0">
                <a:solidFill>
                  <a:schemeClr val="bg1">
                    <a:lumMod val="95000"/>
                  </a:schemeClr>
                </a:solidFill>
              </a:rPr>
              <a:t>Person 4 - receives the bank statement and prepares reconciliation, matching bank deposits actually made with what was supposed to have been made.</a:t>
            </a:r>
          </a:p>
        </p:txBody>
      </p:sp>
      <p:sp>
        <p:nvSpPr>
          <p:cNvPr id="65540" name="Slide Number Placeholder 5">
            <a:extLst>
              <a:ext uri="{FF2B5EF4-FFF2-40B4-BE49-F238E27FC236}">
                <a16:creationId xmlns:a16="http://schemas.microsoft.com/office/drawing/2014/main" id="{AB7A99C9-AB10-64A0-14BD-B6C3ADC722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ECF4A1FC-9324-43F8-B53C-B671C2BE4EF0}" type="slidenum">
              <a:rPr lang="en-US" altLang="en-US" sz="1400">
                <a:latin typeface="Times New Roman" panose="02020603050405020304" pitchFamily="18" charset="0"/>
              </a:rPr>
              <a:pPr fontAlgn="base">
                <a:lnSpc>
                  <a:spcPct val="100000"/>
                </a:lnSpc>
                <a:spcBef>
                  <a:spcPct val="0"/>
                </a:spcBef>
                <a:spcAft>
                  <a:spcPct val="0"/>
                </a:spcAft>
                <a:buClrTx/>
                <a:buFontTx/>
                <a:buNone/>
              </a:pPr>
              <a:t>24</a:t>
            </a:fld>
            <a:endParaRPr lang="en-US" altLang="en-US" sz="1400">
              <a:latin typeface="Times New Roman" panose="02020603050405020304" pitchFamily="18" charset="0"/>
            </a:endParaRPr>
          </a:p>
        </p:txBody>
      </p:sp>
    </p:spTree>
  </p:cSld>
  <p:clrMapOvr>
    <a:masterClrMapping/>
  </p:clrMapOvr>
  <p:transitio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a:extLst>
              <a:ext uri="{FF2B5EF4-FFF2-40B4-BE49-F238E27FC236}">
                <a16:creationId xmlns:a16="http://schemas.microsoft.com/office/drawing/2014/main" id="{868E0575-60F0-8CF2-3796-8FA834FF2377}"/>
              </a:ext>
            </a:extLst>
          </p:cNvPr>
          <p:cNvSpPr>
            <a:spLocks noGrp="1"/>
          </p:cNvSpPr>
          <p:nvPr>
            <p:ph type="title"/>
          </p:nvPr>
        </p:nvSpPr>
        <p:spPr/>
        <p:txBody>
          <a:bodyPr/>
          <a:lstStyle/>
          <a:p>
            <a:pPr algn="ctr">
              <a:defRPr/>
            </a:pPr>
            <a:r>
              <a:rPr lang="en-US" altLang="en-US" dirty="0">
                <a:solidFill>
                  <a:schemeClr val="bg1">
                    <a:lumMod val="95000"/>
                  </a:schemeClr>
                </a:solidFill>
              </a:rPr>
              <a:t>Segregation of Duties for Money Spent</a:t>
            </a:r>
          </a:p>
        </p:txBody>
      </p:sp>
      <p:sp>
        <p:nvSpPr>
          <p:cNvPr id="46083" name="Rectangle 3">
            <a:extLst>
              <a:ext uri="{FF2B5EF4-FFF2-40B4-BE49-F238E27FC236}">
                <a16:creationId xmlns:a16="http://schemas.microsoft.com/office/drawing/2014/main" id="{1BCDF681-B364-DD52-BDA8-7F1B4B4A114A}"/>
              </a:ext>
            </a:extLst>
          </p:cNvPr>
          <p:cNvSpPr>
            <a:spLocks noGrp="1"/>
          </p:cNvSpPr>
          <p:nvPr>
            <p:ph idx="1"/>
          </p:nvPr>
        </p:nvSpPr>
        <p:spPr/>
        <p:txBody>
          <a:bodyPr/>
          <a:lstStyle/>
          <a:p>
            <a:pPr algn="just">
              <a:defRPr/>
            </a:pPr>
            <a:r>
              <a:rPr lang="en-US" altLang="en-US" dirty="0">
                <a:solidFill>
                  <a:schemeClr val="bg1">
                    <a:lumMod val="95000"/>
                  </a:schemeClr>
                </a:solidFill>
              </a:rPr>
              <a:t>Person 1 - purchases/orders items needed to operate and maintain the system (the person that spends the money)</a:t>
            </a:r>
          </a:p>
          <a:p>
            <a:pPr algn="just">
              <a:defRPr/>
            </a:pPr>
            <a:r>
              <a:rPr lang="en-US" altLang="en-US" dirty="0">
                <a:solidFill>
                  <a:schemeClr val="bg1">
                    <a:lumMod val="95000"/>
                  </a:schemeClr>
                </a:solidFill>
              </a:rPr>
              <a:t>Person 2 - writes the check, making sure funds are available and invoice approval procedures have been followed</a:t>
            </a:r>
          </a:p>
        </p:txBody>
      </p:sp>
      <p:sp>
        <p:nvSpPr>
          <p:cNvPr id="67588" name="Slide Number Placeholder 5">
            <a:extLst>
              <a:ext uri="{FF2B5EF4-FFF2-40B4-BE49-F238E27FC236}">
                <a16:creationId xmlns:a16="http://schemas.microsoft.com/office/drawing/2014/main" id="{04F39BE3-53AE-E72B-7B1C-65DB0C6020F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E1A6A235-4271-4F6B-965E-05FA84B9E40D}" type="slidenum">
              <a:rPr lang="en-US" altLang="en-US" sz="1400">
                <a:latin typeface="Times New Roman" panose="02020603050405020304" pitchFamily="18" charset="0"/>
              </a:rPr>
              <a:pPr fontAlgn="base">
                <a:lnSpc>
                  <a:spcPct val="100000"/>
                </a:lnSpc>
                <a:spcBef>
                  <a:spcPct val="0"/>
                </a:spcBef>
                <a:spcAft>
                  <a:spcPct val="0"/>
                </a:spcAft>
                <a:buClrTx/>
                <a:buFontTx/>
                <a:buNone/>
              </a:pPr>
              <a:t>25</a:t>
            </a:fld>
            <a:endParaRPr lang="en-US" altLang="en-US" sz="1400">
              <a:latin typeface="Times New Roman" panose="02020603050405020304" pitchFamily="18" charset="0"/>
            </a:endParaRPr>
          </a:p>
        </p:txBody>
      </p:sp>
    </p:spTree>
  </p:cSld>
  <p:clrMapOvr>
    <a:masterClrMapping/>
  </p:clrMapOvr>
  <p:transitio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6B0C9088-B95F-2557-D9FD-4073EC8D1D49}"/>
              </a:ext>
            </a:extLst>
          </p:cNvPr>
          <p:cNvSpPr>
            <a:spLocks noGrp="1"/>
          </p:cNvSpPr>
          <p:nvPr>
            <p:ph type="title"/>
          </p:nvPr>
        </p:nvSpPr>
        <p:spPr/>
        <p:txBody>
          <a:bodyPr/>
          <a:lstStyle/>
          <a:p>
            <a:pPr algn="ctr">
              <a:defRPr/>
            </a:pPr>
            <a:r>
              <a:rPr lang="en-US" altLang="en-US" dirty="0">
                <a:solidFill>
                  <a:schemeClr val="bg1">
                    <a:lumMod val="95000"/>
                  </a:schemeClr>
                </a:solidFill>
              </a:rPr>
              <a:t>Segregation of Duties for Money Spent</a:t>
            </a:r>
          </a:p>
        </p:txBody>
      </p:sp>
      <p:sp>
        <p:nvSpPr>
          <p:cNvPr id="48131" name="Rectangle 3">
            <a:extLst>
              <a:ext uri="{FF2B5EF4-FFF2-40B4-BE49-F238E27FC236}">
                <a16:creationId xmlns:a16="http://schemas.microsoft.com/office/drawing/2014/main" id="{583A245B-B9F1-3C25-056C-6F6B78272CD1}"/>
              </a:ext>
            </a:extLst>
          </p:cNvPr>
          <p:cNvSpPr>
            <a:spLocks noGrp="1"/>
          </p:cNvSpPr>
          <p:nvPr>
            <p:ph idx="1"/>
          </p:nvPr>
        </p:nvSpPr>
        <p:spPr/>
        <p:txBody>
          <a:bodyPr/>
          <a:lstStyle/>
          <a:p>
            <a:pPr algn="just">
              <a:defRPr/>
            </a:pPr>
            <a:r>
              <a:rPr lang="en-US" altLang="en-US" dirty="0">
                <a:solidFill>
                  <a:schemeClr val="bg1">
                    <a:lumMod val="95000"/>
                  </a:schemeClr>
                </a:solidFill>
              </a:rPr>
              <a:t>Person 3 - signs the checks, double-checking to be sure money is available and that disbursement approval procedures have been followed</a:t>
            </a:r>
          </a:p>
          <a:p>
            <a:pPr algn="just">
              <a:defRPr/>
            </a:pPr>
            <a:r>
              <a:rPr lang="en-US" altLang="en-US" dirty="0">
                <a:solidFill>
                  <a:schemeClr val="bg1">
                    <a:lumMod val="95000"/>
                  </a:schemeClr>
                </a:solidFill>
              </a:rPr>
              <a:t>Person 4 - receives the bank statement and prepares reconciliation, checking signatures and comparing  statement with information in accounting system</a:t>
            </a:r>
          </a:p>
        </p:txBody>
      </p:sp>
      <p:sp>
        <p:nvSpPr>
          <p:cNvPr id="69636" name="Slide Number Placeholder 5">
            <a:extLst>
              <a:ext uri="{FF2B5EF4-FFF2-40B4-BE49-F238E27FC236}">
                <a16:creationId xmlns:a16="http://schemas.microsoft.com/office/drawing/2014/main" id="{43E3374D-4E7D-5849-BD5C-CBAFD8798D0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EBBE5359-E6A4-4447-8855-90E3D64AEBE3}" type="slidenum">
              <a:rPr lang="en-US" altLang="en-US" sz="1400">
                <a:latin typeface="Times New Roman" panose="02020603050405020304" pitchFamily="18" charset="0"/>
              </a:rPr>
              <a:pPr fontAlgn="base">
                <a:lnSpc>
                  <a:spcPct val="100000"/>
                </a:lnSpc>
                <a:spcBef>
                  <a:spcPct val="0"/>
                </a:spcBef>
                <a:spcAft>
                  <a:spcPct val="0"/>
                </a:spcAft>
                <a:buClrTx/>
                <a:buFontTx/>
                <a:buNone/>
              </a:pPr>
              <a:t>26</a:t>
            </a:fld>
            <a:endParaRPr lang="en-US" altLang="en-US" sz="1400">
              <a:latin typeface="Times New Roman" panose="02020603050405020304" pitchFamily="18" charset="0"/>
            </a:endParaRPr>
          </a:p>
        </p:txBody>
      </p:sp>
    </p:spTree>
  </p:cSld>
  <p:clrMapOvr>
    <a:masterClrMapping/>
  </p:clrMapOvr>
  <p:transitio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a:extLst>
              <a:ext uri="{FF2B5EF4-FFF2-40B4-BE49-F238E27FC236}">
                <a16:creationId xmlns:a16="http://schemas.microsoft.com/office/drawing/2014/main" id="{2491D204-802E-E49D-C956-1C2928469F72}"/>
              </a:ext>
            </a:extLst>
          </p:cNvPr>
          <p:cNvSpPr>
            <a:spLocks noGrp="1"/>
          </p:cNvSpPr>
          <p:nvPr>
            <p:ph type="title"/>
          </p:nvPr>
        </p:nvSpPr>
        <p:spPr/>
        <p:txBody>
          <a:bodyPr/>
          <a:lstStyle/>
          <a:p>
            <a:pPr algn="ctr">
              <a:defRPr/>
            </a:pPr>
            <a:r>
              <a:rPr lang="en-US" altLang="en-US" dirty="0">
                <a:solidFill>
                  <a:schemeClr val="bg1">
                    <a:lumMod val="95000"/>
                  </a:schemeClr>
                </a:solidFill>
              </a:rPr>
              <a:t>Other Internal Controls</a:t>
            </a:r>
          </a:p>
        </p:txBody>
      </p:sp>
      <p:sp>
        <p:nvSpPr>
          <p:cNvPr id="50179" name="Rectangle 3">
            <a:extLst>
              <a:ext uri="{FF2B5EF4-FFF2-40B4-BE49-F238E27FC236}">
                <a16:creationId xmlns:a16="http://schemas.microsoft.com/office/drawing/2014/main" id="{B5870C65-AD49-2655-1FAC-6401DCC5A554}"/>
              </a:ext>
            </a:extLst>
          </p:cNvPr>
          <p:cNvSpPr>
            <a:spLocks noGrp="1"/>
          </p:cNvSpPr>
          <p:nvPr>
            <p:ph idx="1"/>
          </p:nvPr>
        </p:nvSpPr>
        <p:spPr/>
        <p:txBody>
          <a:bodyPr/>
          <a:lstStyle/>
          <a:p>
            <a:pPr algn="just">
              <a:defRPr/>
            </a:pPr>
            <a:r>
              <a:rPr lang="en-US" altLang="en-US" dirty="0">
                <a:solidFill>
                  <a:schemeClr val="bg1">
                    <a:lumMod val="95000"/>
                  </a:schemeClr>
                </a:solidFill>
              </a:rPr>
              <a:t>Prescreen employee applicants, thorough background checks</a:t>
            </a:r>
          </a:p>
          <a:p>
            <a:pPr algn="just">
              <a:defRPr/>
            </a:pPr>
            <a:r>
              <a:rPr lang="en-US" altLang="en-US" dirty="0">
                <a:solidFill>
                  <a:schemeClr val="bg1">
                    <a:lumMod val="95000"/>
                  </a:schemeClr>
                </a:solidFill>
              </a:rPr>
              <a:t>Educate employees</a:t>
            </a:r>
          </a:p>
          <a:p>
            <a:pPr algn="just">
              <a:defRPr/>
            </a:pPr>
            <a:r>
              <a:rPr lang="en-US" altLang="en-US" dirty="0">
                <a:solidFill>
                  <a:schemeClr val="bg1">
                    <a:lumMod val="95000"/>
                  </a:schemeClr>
                </a:solidFill>
              </a:rPr>
              <a:t>Make sure employees take regular vacations</a:t>
            </a:r>
          </a:p>
          <a:p>
            <a:pPr algn="just">
              <a:defRPr/>
            </a:pPr>
            <a:r>
              <a:rPr lang="en-US" altLang="en-US" dirty="0">
                <a:solidFill>
                  <a:schemeClr val="bg1">
                    <a:lumMod val="95000"/>
                  </a:schemeClr>
                </a:solidFill>
              </a:rPr>
              <a:t>Rotate job duties occasionally</a:t>
            </a:r>
          </a:p>
        </p:txBody>
      </p:sp>
      <p:sp>
        <p:nvSpPr>
          <p:cNvPr id="71684" name="Slide Number Placeholder 5">
            <a:extLst>
              <a:ext uri="{FF2B5EF4-FFF2-40B4-BE49-F238E27FC236}">
                <a16:creationId xmlns:a16="http://schemas.microsoft.com/office/drawing/2014/main" id="{A20658F5-F120-F8FA-51D4-47F37EFFAD8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FE4EEC4E-72F7-45AC-B645-A52C5D99F3BA}" type="slidenum">
              <a:rPr lang="en-US" altLang="en-US" sz="1400">
                <a:latin typeface="Times New Roman" panose="02020603050405020304" pitchFamily="18" charset="0"/>
              </a:rPr>
              <a:pPr fontAlgn="base">
                <a:lnSpc>
                  <a:spcPct val="100000"/>
                </a:lnSpc>
                <a:spcBef>
                  <a:spcPct val="0"/>
                </a:spcBef>
                <a:spcAft>
                  <a:spcPct val="0"/>
                </a:spcAft>
                <a:buClrTx/>
                <a:buFontTx/>
                <a:buNone/>
              </a:pPr>
              <a:t>27</a:t>
            </a:fld>
            <a:endParaRPr lang="en-US" altLang="en-US" sz="1400">
              <a:latin typeface="Times New Roman" panose="02020603050405020304" pitchFamily="18" charset="0"/>
            </a:endParaRPr>
          </a:p>
        </p:txBody>
      </p:sp>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a:extLst>
              <a:ext uri="{FF2B5EF4-FFF2-40B4-BE49-F238E27FC236}">
                <a16:creationId xmlns:a16="http://schemas.microsoft.com/office/drawing/2014/main" id="{3A6F099C-0BDE-44DC-EF41-AA82707F8B98}"/>
              </a:ext>
            </a:extLst>
          </p:cNvPr>
          <p:cNvSpPr>
            <a:spLocks noGrp="1"/>
          </p:cNvSpPr>
          <p:nvPr>
            <p:ph type="title"/>
          </p:nvPr>
        </p:nvSpPr>
        <p:spPr/>
        <p:txBody>
          <a:bodyPr/>
          <a:lstStyle/>
          <a:p>
            <a:pPr algn="ctr">
              <a:defRPr/>
            </a:pPr>
            <a:r>
              <a:rPr lang="en-US" altLang="en-US" dirty="0">
                <a:solidFill>
                  <a:schemeClr val="bg1">
                    <a:lumMod val="95000"/>
                  </a:schemeClr>
                </a:solidFill>
              </a:rPr>
              <a:t>Other Internal Controls</a:t>
            </a:r>
          </a:p>
        </p:txBody>
      </p:sp>
      <p:sp>
        <p:nvSpPr>
          <p:cNvPr id="32772" name="Rectangle 3">
            <a:extLst>
              <a:ext uri="{FF2B5EF4-FFF2-40B4-BE49-F238E27FC236}">
                <a16:creationId xmlns:a16="http://schemas.microsoft.com/office/drawing/2014/main" id="{991BC576-B42A-5230-05E5-0BA29B670614}"/>
              </a:ext>
            </a:extLst>
          </p:cNvPr>
          <p:cNvSpPr>
            <a:spLocks noGrp="1" noChangeArrowheads="1"/>
          </p:cNvSpPr>
          <p:nvPr>
            <p:ph idx="1"/>
          </p:nvPr>
        </p:nvSpPr>
        <p:spPr/>
        <p:txBody>
          <a:bodyPr>
            <a:normAutofit/>
          </a:bodyPr>
          <a:lstStyle/>
          <a:p>
            <a:pPr algn="just" defTabSz="457207">
              <a:buClr>
                <a:schemeClr val="bg2">
                  <a:lumMod val="40000"/>
                  <a:lumOff val="60000"/>
                </a:schemeClr>
              </a:buClr>
              <a:defRPr/>
            </a:pPr>
            <a:endParaRPr lang="en-US" altLang="en-US" dirty="0">
              <a:solidFill>
                <a:schemeClr val="bg1">
                  <a:lumMod val="95000"/>
                </a:schemeClr>
              </a:solidFill>
            </a:endParaRPr>
          </a:p>
          <a:p>
            <a:pPr algn="just" defTabSz="457207">
              <a:buClr>
                <a:schemeClr val="bg2">
                  <a:lumMod val="40000"/>
                  <a:lumOff val="60000"/>
                </a:schemeClr>
              </a:buClr>
              <a:defRPr/>
            </a:pPr>
            <a:r>
              <a:rPr lang="en-US" altLang="en-US" dirty="0">
                <a:solidFill>
                  <a:schemeClr val="bg1">
                    <a:lumMod val="95000"/>
                  </a:schemeClr>
                </a:solidFill>
              </a:rPr>
              <a:t>Give employees a way to report fraud</a:t>
            </a:r>
          </a:p>
          <a:p>
            <a:pPr algn="just" defTabSz="457207">
              <a:buClr>
                <a:schemeClr val="bg2">
                  <a:lumMod val="40000"/>
                  <a:lumOff val="60000"/>
                </a:schemeClr>
              </a:buClr>
              <a:defRPr/>
            </a:pPr>
            <a:r>
              <a:rPr lang="en-US" altLang="en-US" dirty="0">
                <a:solidFill>
                  <a:schemeClr val="bg1">
                    <a:lumMod val="95000"/>
                  </a:schemeClr>
                </a:solidFill>
              </a:rPr>
              <a:t>Provide active oversight</a:t>
            </a:r>
          </a:p>
          <a:p>
            <a:pPr algn="just" defTabSz="457207">
              <a:buClr>
                <a:schemeClr val="bg2">
                  <a:lumMod val="40000"/>
                  <a:lumOff val="60000"/>
                </a:schemeClr>
              </a:buClr>
              <a:defRPr/>
            </a:pPr>
            <a:r>
              <a:rPr lang="en-US" altLang="en-US" dirty="0">
                <a:solidFill>
                  <a:schemeClr val="bg1">
                    <a:lumMod val="95000"/>
                  </a:schemeClr>
                </a:solidFill>
              </a:rPr>
              <a:t>Have a written code of ethics</a:t>
            </a:r>
          </a:p>
          <a:p>
            <a:pPr algn="just" defTabSz="457207">
              <a:buClr>
                <a:schemeClr val="bg2">
                  <a:lumMod val="40000"/>
                  <a:lumOff val="60000"/>
                </a:schemeClr>
              </a:buClr>
              <a:defRPr/>
            </a:pPr>
            <a:r>
              <a:rPr lang="en-US" altLang="en-US" dirty="0">
                <a:solidFill>
                  <a:schemeClr val="bg1">
                    <a:lumMod val="95000"/>
                  </a:schemeClr>
                </a:solidFill>
              </a:rPr>
              <a:t>Obtain fidelity bonding, governed by KRS 65.067 for water districts which requires that the bond amount be based on the maximum amount of public funds the individual handles at any given time during a fiscal year cycle.  Amount of bond left up to Commissioners?</a:t>
            </a:r>
          </a:p>
        </p:txBody>
      </p:sp>
      <p:sp>
        <p:nvSpPr>
          <p:cNvPr id="73732" name="Slide Number Placeholder 5">
            <a:extLst>
              <a:ext uri="{FF2B5EF4-FFF2-40B4-BE49-F238E27FC236}">
                <a16:creationId xmlns:a16="http://schemas.microsoft.com/office/drawing/2014/main" id="{F688FBC3-168F-52F4-2B56-F693903ECE8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B5ED4224-F3B7-4A75-A816-0A8E903E8308}" type="slidenum">
              <a:rPr lang="en-US" altLang="en-US" sz="1400">
                <a:latin typeface="Times New Roman" panose="02020603050405020304" pitchFamily="18" charset="0"/>
              </a:rPr>
              <a:pPr fontAlgn="base">
                <a:lnSpc>
                  <a:spcPct val="100000"/>
                </a:lnSpc>
                <a:spcBef>
                  <a:spcPct val="0"/>
                </a:spcBef>
                <a:spcAft>
                  <a:spcPct val="0"/>
                </a:spcAft>
                <a:buClrTx/>
                <a:buFontTx/>
                <a:buNone/>
              </a:pPr>
              <a:t>28</a:t>
            </a:fld>
            <a:endParaRPr lang="en-US" altLang="en-US" sz="1400">
              <a:latin typeface="Times New Roman" panose="02020603050405020304" pitchFamily="18" charset="0"/>
            </a:endParaRPr>
          </a:p>
        </p:txBody>
      </p:sp>
    </p:spTree>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3B3FEAA-4354-63B3-4E05-C175F99D2B37}"/>
              </a:ext>
            </a:extLst>
          </p:cNvPr>
          <p:cNvSpPr>
            <a:spLocks noGrp="1"/>
          </p:cNvSpPr>
          <p:nvPr>
            <p:ph type="title"/>
          </p:nvPr>
        </p:nvSpPr>
        <p:spPr/>
        <p:txBody>
          <a:bodyPr/>
          <a:lstStyle/>
          <a:p>
            <a:pPr algn="ctr">
              <a:defRPr/>
            </a:pPr>
            <a:r>
              <a:rPr lang="en-US" altLang="en-US" dirty="0">
                <a:solidFill>
                  <a:schemeClr val="bg1">
                    <a:lumMod val="95000"/>
                  </a:schemeClr>
                </a:solidFill>
              </a:rPr>
              <a:t>Office Procedure Manual</a:t>
            </a:r>
          </a:p>
        </p:txBody>
      </p:sp>
      <p:sp>
        <p:nvSpPr>
          <p:cNvPr id="54275" name="Rectangle 3">
            <a:extLst>
              <a:ext uri="{FF2B5EF4-FFF2-40B4-BE49-F238E27FC236}">
                <a16:creationId xmlns:a16="http://schemas.microsoft.com/office/drawing/2014/main" id="{7CC97872-0811-709E-3B7F-75718AAA1040}"/>
              </a:ext>
            </a:extLst>
          </p:cNvPr>
          <p:cNvSpPr>
            <a:spLocks noGrp="1"/>
          </p:cNvSpPr>
          <p:nvPr>
            <p:ph idx="1"/>
          </p:nvPr>
        </p:nvSpPr>
        <p:spPr/>
        <p:txBody>
          <a:bodyPr/>
          <a:lstStyle/>
          <a:p>
            <a:pPr algn="just">
              <a:defRPr/>
            </a:pPr>
            <a:endParaRPr lang="en-US" altLang="en-US" dirty="0">
              <a:solidFill>
                <a:schemeClr val="bg1">
                  <a:lumMod val="95000"/>
                </a:schemeClr>
              </a:solidFill>
            </a:endParaRPr>
          </a:p>
          <a:p>
            <a:pPr algn="just">
              <a:defRPr/>
            </a:pPr>
            <a:r>
              <a:rPr lang="en-US" altLang="en-US" dirty="0">
                <a:solidFill>
                  <a:schemeClr val="bg1">
                    <a:lumMod val="95000"/>
                  </a:schemeClr>
                </a:solidFill>
              </a:rPr>
              <a:t>Document recordkeeping procedures for handling receipts, processing invoices, etc.</a:t>
            </a:r>
          </a:p>
          <a:p>
            <a:pPr algn="just">
              <a:defRPr/>
            </a:pPr>
            <a:r>
              <a:rPr lang="en-US" altLang="en-US" dirty="0">
                <a:solidFill>
                  <a:schemeClr val="bg1">
                    <a:lumMod val="95000"/>
                  </a:schemeClr>
                </a:solidFill>
              </a:rPr>
              <a:t>Document procedures such as processing applications for service, discontinuance of service, disconnection procedures, etc. </a:t>
            </a:r>
          </a:p>
        </p:txBody>
      </p:sp>
      <p:sp>
        <p:nvSpPr>
          <p:cNvPr id="75780" name="Slide Number Placeholder 5">
            <a:extLst>
              <a:ext uri="{FF2B5EF4-FFF2-40B4-BE49-F238E27FC236}">
                <a16:creationId xmlns:a16="http://schemas.microsoft.com/office/drawing/2014/main" id="{EA8015F6-98CE-CC4A-0BB1-80A4D2F2F29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5ECD4B86-DC73-46BB-B36B-7CBBCDE1F257}" type="slidenum">
              <a:rPr lang="en-US" altLang="en-US" sz="1400">
                <a:latin typeface="Times New Roman" panose="02020603050405020304" pitchFamily="18" charset="0"/>
              </a:rPr>
              <a:pPr fontAlgn="base">
                <a:lnSpc>
                  <a:spcPct val="100000"/>
                </a:lnSpc>
                <a:spcBef>
                  <a:spcPct val="0"/>
                </a:spcBef>
                <a:spcAft>
                  <a:spcPct val="0"/>
                </a:spcAft>
                <a:buClrTx/>
                <a:buFontTx/>
                <a:buNone/>
              </a:pPr>
              <a:t>29</a:t>
            </a:fld>
            <a:endParaRPr lang="en-US" altLang="en-US" sz="1400">
              <a:latin typeface="Times New Roman" panose="02020603050405020304" pitchFamily="18" charset="0"/>
            </a:endParaRPr>
          </a:p>
        </p:txBody>
      </p:sp>
    </p:spTree>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8DF66651-3BD0-40D7-CD7D-59F75F71730D}"/>
              </a:ext>
            </a:extLst>
          </p:cNvPr>
          <p:cNvSpPr>
            <a:spLocks noGrp="1"/>
          </p:cNvSpPr>
          <p:nvPr>
            <p:ph type="title"/>
          </p:nvPr>
        </p:nvSpPr>
        <p:spPr>
          <a:xfrm>
            <a:off x="838200" y="365125"/>
            <a:ext cx="10515600" cy="1076813"/>
          </a:xfrm>
        </p:spPr>
        <p:txBody>
          <a:bodyPr/>
          <a:lstStyle/>
          <a:p>
            <a:pPr algn="ctr">
              <a:defRPr/>
            </a:pPr>
            <a:r>
              <a:rPr lang="en-US" altLang="en-US" dirty="0">
                <a:solidFill>
                  <a:schemeClr val="bg1">
                    <a:lumMod val="95000"/>
                  </a:schemeClr>
                </a:solidFill>
              </a:rPr>
              <a:t>Personnel Issues</a:t>
            </a:r>
          </a:p>
        </p:txBody>
      </p:sp>
      <p:sp>
        <p:nvSpPr>
          <p:cNvPr id="56323" name="Rectangle 3">
            <a:extLst>
              <a:ext uri="{FF2B5EF4-FFF2-40B4-BE49-F238E27FC236}">
                <a16:creationId xmlns:a16="http://schemas.microsoft.com/office/drawing/2014/main" id="{4C3EBC79-18B3-51D2-6106-165256C94751}"/>
              </a:ext>
            </a:extLst>
          </p:cNvPr>
          <p:cNvSpPr>
            <a:spLocks noGrp="1"/>
          </p:cNvSpPr>
          <p:nvPr>
            <p:ph idx="1"/>
          </p:nvPr>
        </p:nvSpPr>
        <p:spPr/>
        <p:txBody>
          <a:bodyPr/>
          <a:lstStyle/>
          <a:p>
            <a:pPr algn="just">
              <a:defRPr/>
            </a:pPr>
            <a:endParaRPr lang="en-US" altLang="en-US" dirty="0">
              <a:solidFill>
                <a:schemeClr val="bg1">
                  <a:lumMod val="95000"/>
                </a:schemeClr>
              </a:solidFill>
            </a:endParaRPr>
          </a:p>
          <a:p>
            <a:pPr algn="just">
              <a:defRPr/>
            </a:pPr>
            <a:r>
              <a:rPr lang="en-US" altLang="en-US" dirty="0">
                <a:solidFill>
                  <a:schemeClr val="bg1">
                    <a:lumMod val="95000"/>
                  </a:schemeClr>
                </a:solidFill>
              </a:rPr>
              <a:t>Develop job descriptions, get help from auditor or other CPA to develop proper segregation of duties</a:t>
            </a:r>
          </a:p>
          <a:p>
            <a:pPr algn="just">
              <a:defRPr/>
            </a:pPr>
            <a:r>
              <a:rPr lang="en-US" altLang="en-US" dirty="0">
                <a:solidFill>
                  <a:schemeClr val="bg1">
                    <a:lumMod val="95000"/>
                  </a:schemeClr>
                </a:solidFill>
              </a:rPr>
              <a:t>Conduct annual performance evaluations</a:t>
            </a:r>
          </a:p>
          <a:p>
            <a:pPr algn="just">
              <a:defRPr/>
            </a:pPr>
            <a:r>
              <a:rPr lang="en-US" altLang="en-US" dirty="0">
                <a:solidFill>
                  <a:schemeClr val="bg1">
                    <a:lumMod val="95000"/>
                  </a:schemeClr>
                </a:solidFill>
              </a:rPr>
              <a:t>Maintain employee handbook</a:t>
            </a:r>
          </a:p>
        </p:txBody>
      </p:sp>
      <p:sp>
        <p:nvSpPr>
          <p:cNvPr id="77828" name="Slide Number Placeholder 5">
            <a:extLst>
              <a:ext uri="{FF2B5EF4-FFF2-40B4-BE49-F238E27FC236}">
                <a16:creationId xmlns:a16="http://schemas.microsoft.com/office/drawing/2014/main" id="{B5880CEB-AB6D-6F24-C6F1-398E58DF796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2E82CE89-5142-4FB1-A54F-170516EB75EA}" type="slidenum">
              <a:rPr lang="en-US" altLang="en-US" sz="1400">
                <a:latin typeface="Times New Roman" panose="02020603050405020304" pitchFamily="18" charset="0"/>
              </a:rPr>
              <a:pPr fontAlgn="base">
                <a:lnSpc>
                  <a:spcPct val="100000"/>
                </a:lnSpc>
                <a:spcBef>
                  <a:spcPct val="0"/>
                </a:spcBef>
                <a:spcAft>
                  <a:spcPct val="0"/>
                </a:spcAft>
                <a:buClrTx/>
                <a:buFontTx/>
                <a:buNone/>
              </a:pPr>
              <a:t>30</a:t>
            </a:fld>
            <a:endParaRPr lang="en-US" altLang="en-US" sz="1400">
              <a:latin typeface="Times New Roman" panose="02020603050405020304" pitchFamily="18" charset="0"/>
            </a:endParaRPr>
          </a:p>
        </p:txBody>
      </p:sp>
    </p:spTree>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6B9D143-7459-5DD7-90AE-A50BC97D1A24}"/>
              </a:ext>
            </a:extLst>
          </p:cNvPr>
          <p:cNvSpPr>
            <a:spLocks noGrp="1"/>
          </p:cNvSpPr>
          <p:nvPr>
            <p:ph type="title"/>
          </p:nvPr>
        </p:nvSpPr>
        <p:spPr/>
        <p:txBody>
          <a:bodyPr/>
          <a:lstStyle/>
          <a:p>
            <a:pPr algn="ctr">
              <a:defRPr/>
            </a:pPr>
            <a:r>
              <a:rPr lang="en-US" altLang="en-US" sz="4000" dirty="0">
                <a:solidFill>
                  <a:schemeClr val="bg1">
                    <a:lumMod val="95000"/>
                  </a:schemeClr>
                </a:solidFill>
              </a:rPr>
              <a:t>Oversight - Things to Review During Monthly Meetings</a:t>
            </a:r>
          </a:p>
        </p:txBody>
      </p:sp>
      <p:sp>
        <p:nvSpPr>
          <p:cNvPr id="38916" name="Rectangle 3">
            <a:extLst>
              <a:ext uri="{FF2B5EF4-FFF2-40B4-BE49-F238E27FC236}">
                <a16:creationId xmlns:a16="http://schemas.microsoft.com/office/drawing/2014/main" id="{95EAA2F3-028A-8F46-9DE8-3A1B2C66E18E}"/>
              </a:ext>
            </a:extLst>
          </p:cNvPr>
          <p:cNvSpPr>
            <a:spLocks noGrp="1" noChangeArrowheads="1"/>
          </p:cNvSpPr>
          <p:nvPr>
            <p:ph idx="1"/>
          </p:nvPr>
        </p:nvSpPr>
        <p:spPr/>
        <p:txBody>
          <a:bodyPr>
            <a:normAutofit/>
          </a:bodyPr>
          <a:lstStyle/>
          <a:p>
            <a:pPr algn="just" defTabSz="457207">
              <a:buClr>
                <a:schemeClr val="bg2">
                  <a:lumMod val="40000"/>
                  <a:lumOff val="60000"/>
                </a:schemeClr>
              </a:buClr>
              <a:defRPr/>
            </a:pPr>
            <a:endParaRPr lang="en-US" altLang="en-US" dirty="0">
              <a:solidFill>
                <a:schemeClr val="bg1">
                  <a:lumMod val="95000"/>
                </a:schemeClr>
              </a:solidFill>
            </a:endParaRPr>
          </a:p>
          <a:p>
            <a:pPr algn="just" defTabSz="457207">
              <a:buClr>
                <a:schemeClr val="bg2">
                  <a:lumMod val="40000"/>
                  <a:lumOff val="60000"/>
                </a:schemeClr>
              </a:buClr>
              <a:defRPr/>
            </a:pPr>
            <a:r>
              <a:rPr lang="en-US" altLang="en-US" dirty="0">
                <a:solidFill>
                  <a:schemeClr val="bg1">
                    <a:lumMod val="95000"/>
                  </a:schemeClr>
                </a:solidFill>
              </a:rPr>
              <a:t>Receipts and disbursements for the preceding period</a:t>
            </a:r>
          </a:p>
          <a:p>
            <a:pPr algn="just" defTabSz="457207">
              <a:buClr>
                <a:schemeClr val="bg2">
                  <a:lumMod val="40000"/>
                  <a:lumOff val="60000"/>
                </a:schemeClr>
              </a:buClr>
              <a:defRPr/>
            </a:pPr>
            <a:r>
              <a:rPr lang="en-US" altLang="en-US" dirty="0">
                <a:solidFill>
                  <a:schemeClr val="bg1">
                    <a:lumMod val="95000"/>
                  </a:schemeClr>
                </a:solidFill>
              </a:rPr>
              <a:t>Monthly bank reconciliation for each account</a:t>
            </a:r>
          </a:p>
          <a:p>
            <a:pPr algn="just" defTabSz="457207">
              <a:buClr>
                <a:schemeClr val="bg2">
                  <a:lumMod val="40000"/>
                  <a:lumOff val="60000"/>
                </a:schemeClr>
              </a:buClr>
              <a:defRPr/>
            </a:pPr>
            <a:r>
              <a:rPr lang="en-US" altLang="en-US" dirty="0">
                <a:solidFill>
                  <a:schemeClr val="bg1">
                    <a:lumMod val="95000"/>
                  </a:schemeClr>
                </a:solidFill>
              </a:rPr>
              <a:t>Aged accounts receivable listing</a:t>
            </a:r>
          </a:p>
          <a:p>
            <a:pPr algn="just" defTabSz="457207">
              <a:buClr>
                <a:schemeClr val="bg2">
                  <a:lumMod val="40000"/>
                  <a:lumOff val="60000"/>
                </a:schemeClr>
              </a:buClr>
              <a:defRPr/>
            </a:pPr>
            <a:r>
              <a:rPr lang="en-US" altLang="en-US" dirty="0">
                <a:solidFill>
                  <a:schemeClr val="bg1">
                    <a:lumMod val="95000"/>
                  </a:schemeClr>
                </a:solidFill>
              </a:rPr>
              <a:t>Adjustments to customers’ accounts</a:t>
            </a:r>
          </a:p>
          <a:p>
            <a:pPr algn="just" defTabSz="457207">
              <a:buClr>
                <a:schemeClr val="bg2">
                  <a:lumMod val="40000"/>
                  <a:lumOff val="60000"/>
                </a:schemeClr>
              </a:buClr>
              <a:defRPr/>
            </a:pPr>
            <a:r>
              <a:rPr lang="en-US" altLang="en-US" dirty="0">
                <a:solidFill>
                  <a:schemeClr val="bg1">
                    <a:lumMod val="95000"/>
                  </a:schemeClr>
                </a:solidFill>
              </a:rPr>
              <a:t>Cash disbursement pre-approval documents should be reconciled with each entry to the cash disbursement journal, KRS 74.050</a:t>
            </a:r>
          </a:p>
        </p:txBody>
      </p:sp>
      <p:sp>
        <p:nvSpPr>
          <p:cNvPr id="79876" name="Slide Number Placeholder 5">
            <a:extLst>
              <a:ext uri="{FF2B5EF4-FFF2-40B4-BE49-F238E27FC236}">
                <a16:creationId xmlns:a16="http://schemas.microsoft.com/office/drawing/2014/main" id="{A8328C5D-7CB7-93A3-542D-BA8859303D73}"/>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FACE57FF-7937-461B-AA04-88FCBD3927BB}" type="slidenum">
              <a:rPr lang="en-US" altLang="en-US" sz="1400">
                <a:latin typeface="Times New Roman" panose="02020603050405020304" pitchFamily="18" charset="0"/>
              </a:rPr>
              <a:pPr fontAlgn="base">
                <a:lnSpc>
                  <a:spcPct val="100000"/>
                </a:lnSpc>
                <a:spcBef>
                  <a:spcPct val="0"/>
                </a:spcBef>
                <a:spcAft>
                  <a:spcPct val="0"/>
                </a:spcAft>
                <a:buClrTx/>
                <a:buFontTx/>
                <a:buNone/>
              </a:pPr>
              <a:t>31</a:t>
            </a:fld>
            <a:endParaRPr lang="en-US" altLang="en-US" sz="1400">
              <a:latin typeface="Times New Roman" panose="02020603050405020304" pitchFamily="18" charset="0"/>
            </a:endParaRPr>
          </a:p>
        </p:txBody>
      </p:sp>
    </p:spTree>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111EE41-C868-23EA-968C-88BE42D29824}"/>
              </a:ext>
            </a:extLst>
          </p:cNvPr>
          <p:cNvSpPr>
            <a:spLocks noGrp="1"/>
          </p:cNvSpPr>
          <p:nvPr>
            <p:ph type="title"/>
          </p:nvPr>
        </p:nvSpPr>
        <p:spPr/>
        <p:txBody>
          <a:bodyPr/>
          <a:lstStyle/>
          <a:p>
            <a:pPr algn="ctr">
              <a:defRPr/>
            </a:pPr>
            <a:r>
              <a:rPr lang="en-US" altLang="en-US" sz="4000" dirty="0">
                <a:solidFill>
                  <a:schemeClr val="bg1">
                    <a:lumMod val="95000"/>
                  </a:schemeClr>
                </a:solidFill>
              </a:rPr>
              <a:t>More Things to Review Each Month</a:t>
            </a:r>
          </a:p>
        </p:txBody>
      </p:sp>
      <p:sp>
        <p:nvSpPr>
          <p:cNvPr id="40964" name="Rectangle 3">
            <a:extLst>
              <a:ext uri="{FF2B5EF4-FFF2-40B4-BE49-F238E27FC236}">
                <a16:creationId xmlns:a16="http://schemas.microsoft.com/office/drawing/2014/main" id="{1EA6F059-33BC-AA03-1B5F-7A92E6B9DFF1}"/>
              </a:ext>
            </a:extLst>
          </p:cNvPr>
          <p:cNvSpPr>
            <a:spLocks noGrp="1" noChangeArrowheads="1"/>
          </p:cNvSpPr>
          <p:nvPr>
            <p:ph idx="1"/>
          </p:nvPr>
        </p:nvSpPr>
        <p:spPr/>
        <p:txBody>
          <a:bodyPr>
            <a:normAutofit/>
          </a:bodyPr>
          <a:lstStyle/>
          <a:p>
            <a:pPr algn="just" defTabSz="457207">
              <a:buClr>
                <a:schemeClr val="bg2">
                  <a:lumMod val="40000"/>
                  <a:lumOff val="60000"/>
                </a:schemeClr>
              </a:buClr>
              <a:defRPr/>
            </a:pPr>
            <a:endParaRPr lang="en-US" altLang="en-US" sz="2400" dirty="0">
              <a:solidFill>
                <a:schemeClr val="bg1">
                  <a:lumMod val="95000"/>
                </a:schemeClr>
              </a:solidFill>
            </a:endParaRPr>
          </a:p>
          <a:p>
            <a:pPr algn="just" defTabSz="457207">
              <a:buClr>
                <a:schemeClr val="bg2">
                  <a:lumMod val="40000"/>
                  <a:lumOff val="60000"/>
                </a:schemeClr>
              </a:buClr>
              <a:defRPr/>
            </a:pPr>
            <a:r>
              <a:rPr lang="en-US" altLang="en-US" sz="2400" dirty="0">
                <a:solidFill>
                  <a:schemeClr val="bg1">
                    <a:lumMod val="95000"/>
                  </a:schemeClr>
                </a:solidFill>
              </a:rPr>
              <a:t>Uncollectible accounts to be written off as bad debts.  For an annual period, a water utility’s bad debts when using the allowance method should be between .5 to 1 percent of retail water sales revenue if employing effective customer deposit and shut-off policies</a:t>
            </a:r>
          </a:p>
          <a:p>
            <a:pPr algn="just" defTabSz="457207">
              <a:buClr>
                <a:schemeClr val="bg2">
                  <a:lumMod val="40000"/>
                  <a:lumOff val="60000"/>
                </a:schemeClr>
              </a:buClr>
              <a:defRPr/>
            </a:pPr>
            <a:r>
              <a:rPr lang="en-US" altLang="en-US" sz="2400" dirty="0">
                <a:solidFill>
                  <a:schemeClr val="bg1">
                    <a:lumMod val="95000"/>
                  </a:schemeClr>
                </a:solidFill>
              </a:rPr>
              <a:t>Gallons of water purchased/produced and gallons of water sold</a:t>
            </a:r>
          </a:p>
          <a:p>
            <a:pPr algn="just" defTabSz="457207">
              <a:buClr>
                <a:schemeClr val="bg2">
                  <a:lumMod val="40000"/>
                  <a:lumOff val="60000"/>
                </a:schemeClr>
              </a:buClr>
              <a:defRPr/>
            </a:pPr>
            <a:r>
              <a:rPr lang="en-US" altLang="en-US" sz="2400" dirty="0">
                <a:solidFill>
                  <a:schemeClr val="bg1">
                    <a:lumMod val="95000"/>
                  </a:schemeClr>
                </a:solidFill>
              </a:rPr>
              <a:t>Manager’s expenses</a:t>
            </a:r>
          </a:p>
          <a:p>
            <a:pPr algn="just" defTabSz="457207">
              <a:buClr>
                <a:schemeClr val="bg2">
                  <a:lumMod val="40000"/>
                  <a:lumOff val="60000"/>
                </a:schemeClr>
              </a:buClr>
              <a:defRPr/>
            </a:pPr>
            <a:r>
              <a:rPr lang="en-US" altLang="en-US" sz="2400" dirty="0">
                <a:solidFill>
                  <a:schemeClr val="bg1">
                    <a:lumMod val="95000"/>
                  </a:schemeClr>
                </a:solidFill>
              </a:rPr>
              <a:t>Unpaid invoices to approve for payment</a:t>
            </a:r>
          </a:p>
          <a:p>
            <a:pPr algn="just" defTabSz="457207">
              <a:buClr>
                <a:schemeClr val="bg2">
                  <a:lumMod val="40000"/>
                  <a:lumOff val="60000"/>
                </a:schemeClr>
              </a:buClr>
              <a:defRPr/>
            </a:pPr>
            <a:r>
              <a:rPr lang="en-US" altLang="en-US" sz="2400" dirty="0">
                <a:solidFill>
                  <a:schemeClr val="bg1">
                    <a:lumMod val="95000"/>
                  </a:schemeClr>
                </a:solidFill>
              </a:rPr>
              <a:t>Compare monthly budget to actual</a:t>
            </a:r>
          </a:p>
        </p:txBody>
      </p:sp>
      <p:sp>
        <p:nvSpPr>
          <p:cNvPr id="81924" name="Slide Number Placeholder 5">
            <a:extLst>
              <a:ext uri="{FF2B5EF4-FFF2-40B4-BE49-F238E27FC236}">
                <a16:creationId xmlns:a16="http://schemas.microsoft.com/office/drawing/2014/main" id="{F608FF5F-620F-69CC-C155-3A2FF4FAFF7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CD4827B2-EB9A-41F5-8B0F-4BA7DF62D296}" type="slidenum">
              <a:rPr lang="en-US" altLang="en-US" sz="1400">
                <a:latin typeface="Times New Roman" panose="02020603050405020304" pitchFamily="18" charset="0"/>
              </a:rPr>
              <a:pPr fontAlgn="base">
                <a:lnSpc>
                  <a:spcPct val="100000"/>
                </a:lnSpc>
                <a:spcBef>
                  <a:spcPct val="0"/>
                </a:spcBef>
                <a:spcAft>
                  <a:spcPct val="0"/>
                </a:spcAft>
                <a:buClrTx/>
                <a:buFontTx/>
                <a:buNone/>
              </a:pPr>
              <a:t>32</a:t>
            </a:fld>
            <a:endParaRPr lang="en-US" altLang="en-US" sz="1400">
              <a:latin typeface="Times New Roman" panose="02020603050405020304" pitchFamily="18" charset="0"/>
            </a:endParaRPr>
          </a:p>
        </p:txBody>
      </p:sp>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7C77E9FD-951A-4254-EAA5-4C896D5FA29E}"/>
              </a:ext>
            </a:extLst>
          </p:cNvPr>
          <p:cNvSpPr>
            <a:spLocks noGrp="1"/>
          </p:cNvSpPr>
          <p:nvPr>
            <p:ph type="title"/>
          </p:nvPr>
        </p:nvSpPr>
        <p:spPr>
          <a:xfrm>
            <a:off x="838200" y="365125"/>
            <a:ext cx="10515600" cy="1050437"/>
          </a:xfrm>
        </p:spPr>
        <p:txBody>
          <a:bodyPr/>
          <a:lstStyle/>
          <a:p>
            <a:pPr algn="ctr">
              <a:defRPr/>
            </a:pPr>
            <a:r>
              <a:rPr lang="en-US" altLang="en-US" sz="4000" dirty="0">
                <a:solidFill>
                  <a:schemeClr val="bg1">
                    <a:lumMod val="95000"/>
                  </a:schemeClr>
                </a:solidFill>
              </a:rPr>
              <a:t>Annual Oversight Tasks</a:t>
            </a:r>
          </a:p>
        </p:txBody>
      </p:sp>
      <p:sp>
        <p:nvSpPr>
          <p:cNvPr id="62467" name="Rectangle 3">
            <a:extLst>
              <a:ext uri="{FF2B5EF4-FFF2-40B4-BE49-F238E27FC236}">
                <a16:creationId xmlns:a16="http://schemas.microsoft.com/office/drawing/2014/main" id="{976AF6FF-45C0-5AFE-043E-9D7627CB8741}"/>
              </a:ext>
            </a:extLst>
          </p:cNvPr>
          <p:cNvSpPr>
            <a:spLocks noGrp="1"/>
          </p:cNvSpPr>
          <p:nvPr>
            <p:ph idx="1"/>
          </p:nvPr>
        </p:nvSpPr>
        <p:spPr/>
        <p:txBody>
          <a:bodyPr/>
          <a:lstStyle/>
          <a:p>
            <a:pPr algn="just">
              <a:defRPr/>
            </a:pPr>
            <a:endParaRPr lang="en-US" altLang="en-US" dirty="0">
              <a:solidFill>
                <a:schemeClr val="bg1">
                  <a:lumMod val="95000"/>
                </a:schemeClr>
              </a:solidFill>
            </a:endParaRPr>
          </a:p>
          <a:p>
            <a:pPr algn="just">
              <a:defRPr/>
            </a:pPr>
            <a:r>
              <a:rPr lang="en-US" altLang="en-US" dirty="0">
                <a:solidFill>
                  <a:schemeClr val="bg1">
                    <a:lumMod val="95000"/>
                  </a:schemeClr>
                </a:solidFill>
              </a:rPr>
              <a:t>Conduct annual performance evaluation of general manager</a:t>
            </a:r>
          </a:p>
          <a:p>
            <a:pPr algn="just">
              <a:defRPr/>
            </a:pPr>
            <a:r>
              <a:rPr lang="en-US" altLang="en-US" dirty="0">
                <a:solidFill>
                  <a:schemeClr val="bg1">
                    <a:lumMod val="95000"/>
                  </a:schemeClr>
                </a:solidFill>
              </a:rPr>
              <a:t>Prepare budget</a:t>
            </a:r>
          </a:p>
          <a:p>
            <a:pPr algn="just">
              <a:defRPr/>
            </a:pPr>
            <a:r>
              <a:rPr lang="en-US" altLang="en-US" dirty="0">
                <a:solidFill>
                  <a:schemeClr val="bg1">
                    <a:lumMod val="95000"/>
                  </a:schemeClr>
                </a:solidFill>
              </a:rPr>
              <a:t>Meet with external auditors prior to start of audit and after audit report is prepared</a:t>
            </a:r>
          </a:p>
          <a:p>
            <a:pPr algn="just">
              <a:defRPr/>
            </a:pPr>
            <a:r>
              <a:rPr lang="en-US" altLang="en-US" dirty="0">
                <a:solidFill>
                  <a:schemeClr val="bg1">
                    <a:lumMod val="95000"/>
                  </a:schemeClr>
                </a:solidFill>
              </a:rPr>
              <a:t>Review year-end financial statements including audit and annual report</a:t>
            </a:r>
          </a:p>
          <a:p>
            <a:pPr algn="just">
              <a:defRPr/>
            </a:pPr>
            <a:r>
              <a:rPr lang="en-US" altLang="en-US" dirty="0">
                <a:solidFill>
                  <a:schemeClr val="bg1">
                    <a:lumMod val="95000"/>
                  </a:schemeClr>
                </a:solidFill>
              </a:rPr>
              <a:t>Evaluate financial position and consider whether any changes are required</a:t>
            </a:r>
          </a:p>
          <a:p>
            <a:pPr algn="just">
              <a:defRPr/>
            </a:pPr>
            <a:endParaRPr lang="en-US" altLang="en-US" dirty="0">
              <a:solidFill>
                <a:schemeClr val="bg1">
                  <a:lumMod val="95000"/>
                </a:schemeClr>
              </a:solidFill>
            </a:endParaRPr>
          </a:p>
        </p:txBody>
      </p:sp>
      <p:sp>
        <p:nvSpPr>
          <p:cNvPr id="83972" name="Slide Number Placeholder 5">
            <a:extLst>
              <a:ext uri="{FF2B5EF4-FFF2-40B4-BE49-F238E27FC236}">
                <a16:creationId xmlns:a16="http://schemas.microsoft.com/office/drawing/2014/main" id="{9BEDF478-22E9-2D0D-591C-C4ABD81B7BE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CE0E5B2D-553A-4880-A1F4-9C27C54296BE}" type="slidenum">
              <a:rPr lang="en-US" altLang="en-US" sz="1400">
                <a:latin typeface="Times New Roman" panose="02020603050405020304" pitchFamily="18" charset="0"/>
              </a:rPr>
              <a:pPr fontAlgn="base">
                <a:lnSpc>
                  <a:spcPct val="100000"/>
                </a:lnSpc>
                <a:spcBef>
                  <a:spcPct val="0"/>
                </a:spcBef>
                <a:spcAft>
                  <a:spcPct val="0"/>
                </a:spcAft>
                <a:buClrTx/>
                <a:buFontTx/>
                <a:buNone/>
              </a:pPr>
              <a:t>33</a:t>
            </a:fld>
            <a:endParaRPr lang="en-US" altLang="en-US" sz="1400">
              <a:latin typeface="Times New Roman" panose="02020603050405020304" pitchFamily="18" charset="0"/>
            </a:endParaRPr>
          </a:p>
        </p:txBody>
      </p:sp>
    </p:spTree>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a:extLst>
              <a:ext uri="{FF2B5EF4-FFF2-40B4-BE49-F238E27FC236}">
                <a16:creationId xmlns:a16="http://schemas.microsoft.com/office/drawing/2014/main" id="{F406126D-0717-A9BF-B911-57A78F1E1AD5}"/>
              </a:ext>
            </a:extLst>
          </p:cNvPr>
          <p:cNvSpPr>
            <a:spLocks noGrp="1"/>
          </p:cNvSpPr>
          <p:nvPr>
            <p:ph type="title"/>
          </p:nvPr>
        </p:nvSpPr>
        <p:spPr>
          <a:xfrm>
            <a:off x="838200" y="365125"/>
            <a:ext cx="10515600" cy="997683"/>
          </a:xfrm>
        </p:spPr>
        <p:txBody>
          <a:bodyPr/>
          <a:lstStyle/>
          <a:p>
            <a:pPr algn="ctr">
              <a:defRPr/>
            </a:pPr>
            <a:r>
              <a:rPr lang="en-US" altLang="en-US" dirty="0">
                <a:solidFill>
                  <a:schemeClr val="bg1">
                    <a:lumMod val="95000"/>
                  </a:schemeClr>
                </a:solidFill>
              </a:rPr>
              <a:t>Internal Control Limitations</a:t>
            </a:r>
          </a:p>
        </p:txBody>
      </p:sp>
      <p:sp>
        <p:nvSpPr>
          <p:cNvPr id="66563" name="Rectangle 3">
            <a:extLst>
              <a:ext uri="{FF2B5EF4-FFF2-40B4-BE49-F238E27FC236}">
                <a16:creationId xmlns:a16="http://schemas.microsoft.com/office/drawing/2014/main" id="{4DBA4951-F1C7-D2EA-5FBB-BB8F3C93F54D}"/>
              </a:ext>
            </a:extLst>
          </p:cNvPr>
          <p:cNvSpPr>
            <a:spLocks noGrp="1"/>
          </p:cNvSpPr>
          <p:nvPr>
            <p:ph idx="1"/>
          </p:nvPr>
        </p:nvSpPr>
        <p:spPr>
          <a:xfrm>
            <a:off x="1274885" y="1793631"/>
            <a:ext cx="8491415" cy="3297115"/>
          </a:xfrm>
        </p:spPr>
        <p:txBody>
          <a:bodyPr/>
          <a:lstStyle/>
          <a:p>
            <a:pPr algn="just">
              <a:defRPr/>
            </a:pPr>
            <a:r>
              <a:rPr lang="en-US" altLang="en-US" dirty="0">
                <a:solidFill>
                  <a:schemeClr val="bg1">
                    <a:lumMod val="95000"/>
                  </a:schemeClr>
                </a:solidFill>
              </a:rPr>
              <a:t>System design - No such thing as a perfect control system</a:t>
            </a:r>
          </a:p>
          <a:p>
            <a:pPr algn="just">
              <a:defRPr/>
            </a:pPr>
            <a:r>
              <a:rPr lang="en-US" altLang="en-US" dirty="0">
                <a:solidFill>
                  <a:schemeClr val="bg1">
                    <a:lumMod val="95000"/>
                  </a:schemeClr>
                </a:solidFill>
              </a:rPr>
              <a:t>Implementation - Human error, misunderstandings, fatigue and stress</a:t>
            </a:r>
          </a:p>
          <a:p>
            <a:pPr algn="just">
              <a:defRPr/>
            </a:pPr>
            <a:r>
              <a:rPr lang="en-US" altLang="en-US" dirty="0">
                <a:solidFill>
                  <a:schemeClr val="bg1">
                    <a:lumMod val="95000"/>
                  </a:schemeClr>
                </a:solidFill>
              </a:rPr>
              <a:t>Things change - Need to re-evaluate procedures periodically</a:t>
            </a:r>
          </a:p>
          <a:p>
            <a:pPr algn="just">
              <a:buNone/>
              <a:defRPr/>
            </a:pPr>
            <a:endParaRPr lang="en-US" altLang="en-US" dirty="0">
              <a:solidFill>
                <a:schemeClr val="bg1">
                  <a:lumMod val="95000"/>
                </a:schemeClr>
              </a:solidFill>
            </a:endParaRPr>
          </a:p>
        </p:txBody>
      </p:sp>
      <p:sp>
        <p:nvSpPr>
          <p:cNvPr id="88068" name="Slide Number Placeholder 5">
            <a:extLst>
              <a:ext uri="{FF2B5EF4-FFF2-40B4-BE49-F238E27FC236}">
                <a16:creationId xmlns:a16="http://schemas.microsoft.com/office/drawing/2014/main" id="{4A0D6DA2-51E1-A356-A4E9-0C3959292AC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lnSpc>
                <a:spcPct val="120000"/>
              </a:lnSpc>
              <a:spcBef>
                <a:spcPts val="1000"/>
              </a:spcBef>
              <a:buClr>
                <a:schemeClr val="tx1"/>
              </a:buClr>
              <a:buFont typeface="Arial" panose="020B0604020202020204" pitchFamily="34" charset="0"/>
              <a:buChar char="•"/>
              <a:defRPr sz="2000">
                <a:solidFill>
                  <a:schemeClr val="tx1"/>
                </a:solidFill>
                <a:latin typeface="Tw Cen MT" panose="020B0602020104020603" pitchFamily="34" charset="0"/>
              </a:defRPr>
            </a:lvl1pPr>
            <a:lvl2pPr marL="742950" indent="-285750">
              <a:lnSpc>
                <a:spcPct val="120000"/>
              </a:lnSpc>
              <a:spcBef>
                <a:spcPts val="500"/>
              </a:spcBef>
              <a:buClr>
                <a:schemeClr val="tx1"/>
              </a:buClr>
              <a:buFont typeface="Arial" panose="020B0604020202020204" pitchFamily="34" charset="0"/>
              <a:buChar char="•"/>
              <a:defRPr>
                <a:solidFill>
                  <a:schemeClr val="tx1"/>
                </a:solidFill>
                <a:latin typeface="Tw Cen MT" panose="020B0602020104020603" pitchFamily="34" charset="0"/>
              </a:defRPr>
            </a:lvl2pPr>
            <a:lvl3pPr marL="1143000" indent="-228600">
              <a:lnSpc>
                <a:spcPct val="120000"/>
              </a:lnSpc>
              <a:spcBef>
                <a:spcPts val="500"/>
              </a:spcBef>
              <a:buClr>
                <a:schemeClr val="tx1"/>
              </a:buClr>
              <a:buFont typeface="Arial" panose="020B0604020202020204" pitchFamily="34" charset="0"/>
              <a:buChar char="•"/>
              <a:defRPr sz="1600">
                <a:solidFill>
                  <a:schemeClr val="tx1"/>
                </a:solidFill>
                <a:latin typeface="Tw Cen MT" panose="020B0602020104020603" pitchFamily="34" charset="0"/>
              </a:defRPr>
            </a:lvl3pPr>
            <a:lvl4pPr marL="16002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4pPr>
            <a:lvl5pPr marL="2057400" indent="-228600">
              <a:lnSpc>
                <a:spcPct val="120000"/>
              </a:lnSpc>
              <a:spcBef>
                <a:spcPts val="500"/>
              </a:spcBef>
              <a:buClr>
                <a:schemeClr val="tx1"/>
              </a:buClr>
              <a:buFont typeface="Arial" panose="020B0604020202020204" pitchFamily="34" charset="0"/>
              <a:buChar char="•"/>
              <a:defRPr sz="1400">
                <a:solidFill>
                  <a:schemeClr val="tx1"/>
                </a:solidFill>
                <a:latin typeface="Tw Cen MT" panose="020B0602020104020603" pitchFamily="34" charset="0"/>
              </a:defRPr>
            </a:lvl5pPr>
            <a:lvl6pPr marL="25146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6pPr>
            <a:lvl7pPr marL="29718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7pPr>
            <a:lvl8pPr marL="34290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8pPr>
            <a:lvl9pPr marL="3886200" indent="-228600" defTabSz="457200" eaLnBrk="0" fontAlgn="base" hangingPunct="0">
              <a:lnSpc>
                <a:spcPct val="120000"/>
              </a:lnSpc>
              <a:spcBef>
                <a:spcPts val="500"/>
              </a:spcBef>
              <a:spcAft>
                <a:spcPct val="0"/>
              </a:spcAft>
              <a:buClr>
                <a:schemeClr val="tx1"/>
              </a:buClr>
              <a:buFont typeface="Arial" panose="020B0604020202020204" pitchFamily="34" charset="0"/>
              <a:buChar char="•"/>
              <a:defRPr sz="1400">
                <a:solidFill>
                  <a:schemeClr val="tx1"/>
                </a:solidFill>
                <a:latin typeface="Tw Cen MT" panose="020B0602020104020603" pitchFamily="34" charset="0"/>
              </a:defRPr>
            </a:lvl9pPr>
          </a:lstStyle>
          <a:p>
            <a:pPr fontAlgn="base">
              <a:lnSpc>
                <a:spcPct val="100000"/>
              </a:lnSpc>
              <a:spcBef>
                <a:spcPct val="0"/>
              </a:spcBef>
              <a:spcAft>
                <a:spcPct val="0"/>
              </a:spcAft>
              <a:buClrTx/>
              <a:buFontTx/>
              <a:buNone/>
            </a:pPr>
            <a:fld id="{307B80DE-707B-49ED-B788-FA921497754D}" type="slidenum">
              <a:rPr lang="en-US" altLang="en-US" sz="1400">
                <a:latin typeface="Times New Roman" panose="02020603050405020304" pitchFamily="18" charset="0"/>
              </a:rPr>
              <a:pPr fontAlgn="base">
                <a:lnSpc>
                  <a:spcPct val="100000"/>
                </a:lnSpc>
                <a:spcBef>
                  <a:spcPct val="0"/>
                </a:spcBef>
                <a:spcAft>
                  <a:spcPct val="0"/>
                </a:spcAft>
                <a:buClrTx/>
                <a:buFontTx/>
                <a:buNone/>
              </a:pPr>
              <a:t>34</a:t>
            </a:fld>
            <a:endParaRPr lang="en-US" altLang="en-US" sz="1400">
              <a:latin typeface="Times New Roman" panose="02020603050405020304" pitchFamily="18" charset="0"/>
            </a:endParaRPr>
          </a:p>
        </p:txBody>
      </p:sp>
    </p:spTree>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978877" y="1253331"/>
            <a:ext cx="10515600" cy="4351338"/>
          </a:xfrm>
        </p:spPr>
        <p:txBody>
          <a:bodyPr/>
          <a:lstStyle/>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r>
              <a:rPr lang="en-US" sz="5400" dirty="0">
                <a:solidFill>
                  <a:srgbClr val="FF0000"/>
                </a:solidFill>
              </a:rPr>
              <a:t>QUESTIONS?</a:t>
            </a:r>
          </a:p>
        </p:txBody>
      </p:sp>
      <p:sp>
        <p:nvSpPr>
          <p:cNvPr id="5" name="Slide Number Placeholder 4">
            <a:extLst>
              <a:ext uri="{FF2B5EF4-FFF2-40B4-BE49-F238E27FC236}">
                <a16:creationId xmlns:a16="http://schemas.microsoft.com/office/drawing/2014/main" id="{05598D27-7FA2-818E-D960-93F7A96BD6A1}"/>
              </a:ext>
            </a:extLst>
          </p:cNvPr>
          <p:cNvSpPr>
            <a:spLocks noGrp="1"/>
          </p:cNvSpPr>
          <p:nvPr>
            <p:ph type="sldNum" sz="quarter" idx="12"/>
          </p:nvPr>
        </p:nvSpPr>
        <p:spPr/>
        <p:txBody>
          <a:bodyPr/>
          <a:lstStyle/>
          <a:p>
            <a:fld id="{85C42EE7-FE79-4F97-B36E-8DE404E350A4}" type="slidenum">
              <a:rPr lang="en-US" smtClean="0"/>
              <a:t>35</a:t>
            </a:fld>
            <a:endParaRPr lang="en-US"/>
          </a:p>
        </p:txBody>
      </p:sp>
    </p:spTree>
    <p:extLst>
      <p:ext uri="{BB962C8B-B14F-4D97-AF65-F5344CB8AC3E}">
        <p14:creationId xmlns:p14="http://schemas.microsoft.com/office/powerpoint/2010/main" val="28753220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BA502E9-EDE7-3AAE-5B07-5EBE5F027D77}"/>
              </a:ext>
            </a:extLst>
          </p:cNvPr>
          <p:cNvSpPr>
            <a:spLocks noGrp="1"/>
          </p:cNvSpPr>
          <p:nvPr>
            <p:ph idx="1"/>
          </p:nvPr>
        </p:nvSpPr>
        <p:spPr>
          <a:xfrm>
            <a:off x="978877" y="1253331"/>
            <a:ext cx="10515600" cy="4351338"/>
          </a:xfrm>
        </p:spPr>
        <p:txBody>
          <a:bodyPr/>
          <a:lstStyle/>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endParaRPr lang="en-US" dirty="0">
              <a:solidFill>
                <a:srgbClr val="FF0000"/>
              </a:solidFill>
            </a:endParaRPr>
          </a:p>
          <a:p>
            <a:pPr marL="0" indent="0" algn="ctr">
              <a:buNone/>
            </a:pPr>
            <a:r>
              <a:rPr lang="en-US" sz="7200" dirty="0">
                <a:solidFill>
                  <a:schemeClr val="bg1"/>
                </a:solidFill>
              </a:rPr>
              <a:t>Thank You!</a:t>
            </a:r>
          </a:p>
        </p:txBody>
      </p:sp>
      <p:sp>
        <p:nvSpPr>
          <p:cNvPr id="5" name="Slide Number Placeholder 4">
            <a:extLst>
              <a:ext uri="{FF2B5EF4-FFF2-40B4-BE49-F238E27FC236}">
                <a16:creationId xmlns:a16="http://schemas.microsoft.com/office/drawing/2014/main" id="{05598D27-7FA2-818E-D960-93F7A96BD6A1}"/>
              </a:ext>
            </a:extLst>
          </p:cNvPr>
          <p:cNvSpPr>
            <a:spLocks noGrp="1"/>
          </p:cNvSpPr>
          <p:nvPr>
            <p:ph type="sldNum" sz="quarter" idx="12"/>
          </p:nvPr>
        </p:nvSpPr>
        <p:spPr/>
        <p:txBody>
          <a:bodyPr/>
          <a:lstStyle/>
          <a:p>
            <a:fld id="{85C42EE7-FE79-4F97-B36E-8DE404E350A4}" type="slidenum">
              <a:rPr lang="en-US" smtClean="0"/>
              <a:t>36</a:t>
            </a:fld>
            <a:endParaRPr lang="en-US"/>
          </a:p>
        </p:txBody>
      </p:sp>
    </p:spTree>
    <p:extLst>
      <p:ext uri="{BB962C8B-B14F-4D97-AF65-F5344CB8AC3E}">
        <p14:creationId xmlns:p14="http://schemas.microsoft.com/office/powerpoint/2010/main" val="42626374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2472</TotalTime>
  <Words>1660</Words>
  <Application>Microsoft Office PowerPoint</Application>
  <PresentationFormat>Widescreen</PresentationFormat>
  <Paragraphs>250</Paragraphs>
  <Slides>36</Slides>
  <Notes>28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Calibri</vt:lpstr>
      <vt:lpstr>Calibri Light</vt:lpstr>
      <vt:lpstr>Times New Roman</vt:lpstr>
      <vt:lpstr>Wingdings 3</vt:lpstr>
      <vt:lpstr>Office Theme</vt:lpstr>
      <vt:lpstr>PowerPoint Presentation</vt:lpstr>
      <vt:lpstr>Today’s Agenda</vt:lpstr>
      <vt:lpstr>How did this happen?  Real Stories in Kentucky!</vt:lpstr>
      <vt:lpstr>Internal Controls Definition</vt:lpstr>
      <vt:lpstr>Internal Controls are:</vt:lpstr>
      <vt:lpstr>Association of Certified Fraud Examiners Occupational Fraud 2024:  Report to the Nations</vt:lpstr>
      <vt:lpstr>PowerPoint Presentation</vt:lpstr>
      <vt:lpstr>INTERNAL CONTROL examples</vt:lpstr>
      <vt:lpstr>5 Keys to Internal Control Standards</vt:lpstr>
      <vt:lpstr>5 Keys to Internal Control Standards</vt:lpstr>
      <vt:lpstr>5 Keys to Internal Control Standards</vt:lpstr>
      <vt:lpstr>5 Keys to Internal Control Standards</vt:lpstr>
      <vt:lpstr>PowerPoint Presentation</vt:lpstr>
      <vt:lpstr>5 Keys to Internal Control Standards</vt:lpstr>
      <vt:lpstr>Duties of the Board - KRS 74.070</vt:lpstr>
      <vt:lpstr>Duties of the Treasurer - KRS 74.050</vt:lpstr>
      <vt:lpstr>Compensation of the Treasurer - KRS 74.050</vt:lpstr>
      <vt:lpstr>Control Cash Receipts</vt:lpstr>
      <vt:lpstr>Control Cash Receipts (continued)</vt:lpstr>
      <vt:lpstr>Control Cash Disbursements</vt:lpstr>
      <vt:lpstr>Control Cash Disbursements (continued)</vt:lpstr>
      <vt:lpstr>Simple Example for Small Utility</vt:lpstr>
      <vt:lpstr>Segregation of Duties for Money Received</vt:lpstr>
      <vt:lpstr>Segregation of Duties for Money Received</vt:lpstr>
      <vt:lpstr>Segregation of Duties for Money Spent</vt:lpstr>
      <vt:lpstr>Segregation of Duties for Money Spent</vt:lpstr>
      <vt:lpstr>Other Internal Controls</vt:lpstr>
      <vt:lpstr>Other Internal Controls</vt:lpstr>
      <vt:lpstr>Office Procedure Manual</vt:lpstr>
      <vt:lpstr>Personnel Issues</vt:lpstr>
      <vt:lpstr>Oversight - Things to Review During Monthly Meetings</vt:lpstr>
      <vt:lpstr>More Things to Review Each Month</vt:lpstr>
      <vt:lpstr>Annual Oversight Tasks</vt:lpstr>
      <vt:lpstr>Internal Control Limitations</vt:lpstr>
      <vt:lpstr>PowerPoint Presentation</vt:lpstr>
      <vt:lpstr>PowerPoint Presentation</vt:lpstr>
    </vt:vector>
  </TitlesOfParts>
  <Company>Commonwealth Of Kentucky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Warrington, Thomas (PSC)</dc:creator>
  <cp:lastModifiedBy>Pragallapati, Mounica (PSC)</cp:lastModifiedBy>
  <cp:revision>85</cp:revision>
  <dcterms:created xsi:type="dcterms:W3CDTF">2023-03-23T13:49:26Z</dcterms:created>
  <dcterms:modified xsi:type="dcterms:W3CDTF">2026-09-17T13:33:28Z</dcterms:modified>
</cp:coreProperties>
</file>